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3"/>
  </p:notesMasterIdLst>
  <p:sldIdLst>
    <p:sldId id="256" r:id="rId3"/>
    <p:sldId id="292" r:id="rId4"/>
    <p:sldId id="293" r:id="rId5"/>
    <p:sldId id="286" r:id="rId6"/>
    <p:sldId id="373" r:id="rId7"/>
    <p:sldId id="294" r:id="rId8"/>
    <p:sldId id="359" r:id="rId9"/>
    <p:sldId id="259" r:id="rId10"/>
    <p:sldId id="295" r:id="rId11"/>
    <p:sldId id="290" r:id="rId12"/>
    <p:sldId id="360" r:id="rId14"/>
    <p:sldId id="363" r:id="rId15"/>
    <p:sldId id="362" r:id="rId16"/>
    <p:sldId id="375" r:id="rId17"/>
    <p:sldId id="296" r:id="rId18"/>
    <p:sldId id="374" r:id="rId19"/>
    <p:sldId id="376" r:id="rId20"/>
    <p:sldId id="377" r:id="rId21"/>
    <p:sldId id="378" r:id="rId22"/>
    <p:sldId id="379" r:id="rId23"/>
    <p:sldId id="380" r:id="rId24"/>
    <p:sldId id="381" r:id="rId25"/>
    <p:sldId id="383" r:id="rId26"/>
    <p:sldId id="384" r:id="rId27"/>
    <p:sldId id="382" r:id="rId28"/>
    <p:sldId id="385" r:id="rId29"/>
    <p:sldId id="386" r:id="rId30"/>
    <p:sldId id="297" r:id="rId31"/>
    <p:sldId id="329" r:id="rId32"/>
    <p:sldId id="388" r:id="rId33"/>
    <p:sldId id="389" r:id="rId34"/>
    <p:sldId id="390" r:id="rId35"/>
    <p:sldId id="391" r:id="rId36"/>
    <p:sldId id="392" r:id="rId37"/>
    <p:sldId id="393" r:id="rId38"/>
    <p:sldId id="394" r:id="rId39"/>
    <p:sldId id="395" r:id="rId40"/>
    <p:sldId id="396" r:id="rId41"/>
    <p:sldId id="397" r:id="rId42"/>
    <p:sldId id="398" r:id="rId43"/>
    <p:sldId id="399" r:id="rId44"/>
    <p:sldId id="400" r:id="rId45"/>
    <p:sldId id="401" r:id="rId46"/>
    <p:sldId id="402" r:id="rId47"/>
    <p:sldId id="403" r:id="rId48"/>
    <p:sldId id="281" r:id="rId49"/>
    <p:sldId id="298" r:id="rId50"/>
  </p:sldIdLst>
  <p:sldSz cx="9144000" cy="5143500" type="screen16x9"/>
  <p:notesSz cx="6858000" cy="9144000"/>
  <p:custDataLst>
    <p:tags r:id="rId54"/>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744"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6182" autoAdjust="0"/>
  </p:normalViewPr>
  <p:slideViewPr>
    <p:cSldViewPr showGuides="1">
      <p:cViewPr varScale="1">
        <p:scale>
          <a:sx n="138" d="100"/>
          <a:sy n="138" d="100"/>
        </p:scale>
        <p:origin x="834" y="114"/>
      </p:cViewPr>
      <p:guideLst>
        <p:guide orient="horz" pos="1744"/>
        <p:guide pos="2880"/>
      </p:guideLst>
    </p:cSldViewPr>
  </p:slideViewPr>
  <p:notesTextViewPr>
    <p:cViewPr>
      <p:scale>
        <a:sx n="1" d="1"/>
        <a:sy n="1" d="1"/>
      </p:scale>
      <p:origin x="0" y="0"/>
    </p:cViewPr>
  </p:notesTextViewPr>
  <p:sorterViewPr>
    <p:cViewPr>
      <p:scale>
        <a:sx n="186" d="100"/>
        <a:sy n="186"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4" Type="http://schemas.openxmlformats.org/officeDocument/2006/relationships/tags" Target="tags/tag55.xml"/><Relationship Id="rId53" Type="http://schemas.openxmlformats.org/officeDocument/2006/relationships/tableStyles" Target="tableStyles.xml"/><Relationship Id="rId52" Type="http://schemas.openxmlformats.org/officeDocument/2006/relationships/viewProps" Target="viewProps.xml"/><Relationship Id="rId51" Type="http://schemas.openxmlformats.org/officeDocument/2006/relationships/presProps" Target="presProps.xml"/><Relationship Id="rId50" Type="http://schemas.openxmlformats.org/officeDocument/2006/relationships/slide" Target="slides/slide47.xml"/><Relationship Id="rId5" Type="http://schemas.openxmlformats.org/officeDocument/2006/relationships/slide" Target="slides/slide3.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notesMaster" Target="notesMasters/notesMaster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https://www.ypppt.com/</a:t>
            </a: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https://www.ypppt.com/</a:t>
            </a: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https://www.ypppt.com/</a:t>
            </a: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https://www.ypppt.com/</a:t>
            </a: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https://www.ypppt.com/</a:t>
            </a: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https://www.ypppt.com/</a:t>
            </a: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https://www.ypppt.com/</a:t>
            </a: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https://www.ypppt.com/</a:t>
            </a: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https://www.ypppt.com/</a:t>
            </a: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https://www.ypppt.com/</a:t>
            </a: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https://www.ypppt.com/</a:t>
            </a: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https://www.ypppt.com/</a:t>
            </a: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https://www.ypppt.com/</a:t>
            </a: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https://www.ypppt.com/</a:t>
            </a: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https://www.ypppt.com/</a:t>
            </a: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https://www.ypppt.com/</a:t>
            </a: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https://www.ypppt.com/</a:t>
            </a: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bg>
      <p:bgPr>
        <a:solidFill>
          <a:schemeClr val="bg1">
            <a:lumMod val="95000"/>
          </a:schemeClr>
        </a:solidFill>
        <a:effectLst/>
      </p:bgPr>
    </p:bg>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8035C5D1-AD16-4B01-871F-DE047A6CFB6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BCDE635-3FC4-4B83-A3D1-632FFA341E9A}"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8035C5D1-AD16-4B01-871F-DE047A6CFB67}"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8BCDE635-3FC4-4B83-A3D1-632FFA341E9A}"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8035C5D1-AD16-4B01-871F-DE047A6CFB67}"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8BCDE635-3FC4-4B83-A3D1-632FFA341E9A}"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8035C5D1-AD16-4B01-871F-DE047A6CFB67}"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8BCDE635-3FC4-4B83-A3D1-632FFA341E9A}"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8035C5D1-AD16-4B01-871F-DE047A6CFB67}"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8BCDE635-3FC4-4B83-A3D1-632FFA341E9A}"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8035C5D1-AD16-4B01-871F-DE047A6CFB67}"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8BCDE635-3FC4-4B83-A3D1-632FFA341E9A}"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8035C5D1-AD16-4B01-871F-DE047A6CFB67}"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8BCDE635-3FC4-4B83-A3D1-632FFA341E9A}" type="slidenum">
              <a:rPr lang="zh-CN" altLang="en-US" smtClean="0"/>
            </a:fld>
            <a:endParaRPr lang="zh-CN" altLang="en-US"/>
          </a:p>
        </p:txBody>
      </p:sp>
      <p:sp>
        <p:nvSpPr>
          <p:cNvPr id="7" name="矩形 6"/>
          <p:cNvSpPr/>
          <p:nvPr userDrawn="1"/>
        </p:nvSpPr>
        <p:spPr>
          <a:xfrm>
            <a:off x="3845849" y="14453070"/>
            <a:ext cx="966254"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100" b="0" i="0" u="none" strike="noStrike" kern="0" cap="none" spc="0" normalizeH="0" baseline="0" noProof="0" dirty="0" smtClean="0">
                <a:ln>
                  <a:noFill/>
                </a:ln>
                <a:solidFill>
                  <a:prstClr val="white"/>
                </a:solidFill>
                <a:effectLst/>
                <a:uLnTx/>
                <a:uFillTx/>
              </a:rPr>
              <a:t>PPT</a:t>
            </a:r>
            <a:r>
              <a:rPr kumimoji="0" lang="zh-CN" altLang="en-US" sz="100" b="0" i="0" u="none" strike="noStrike" kern="0" cap="none" spc="0" normalizeH="0" baseline="0" noProof="0" dirty="0" smtClean="0">
                <a:ln>
                  <a:noFill/>
                </a:ln>
                <a:solidFill>
                  <a:prstClr val="white"/>
                </a:solidFill>
                <a:effectLst/>
                <a:uLnTx/>
                <a:uFillTx/>
              </a:rPr>
              <a:t>模板下载：</a:t>
            </a:r>
            <a:r>
              <a:rPr kumimoji="0" lang="en-US" altLang="zh-CN" sz="100" b="0" i="0" u="none" strike="noStrike" kern="0" cap="none" spc="0" normalizeH="0" baseline="0" noProof="0" dirty="0" smtClean="0">
                <a:ln>
                  <a:noFill/>
                </a:ln>
                <a:solidFill>
                  <a:prstClr val="white"/>
                </a:solidFill>
                <a:effectLst/>
                <a:uLnTx/>
                <a:uFillTx/>
              </a:rPr>
              <a:t>www.1ppt.com/moban/          </a:t>
            </a:r>
            <a:r>
              <a:rPr kumimoji="0" lang="zh-CN" altLang="en-US" sz="100" b="0" i="0" u="none" strike="noStrike" kern="0" cap="none" spc="0" normalizeH="0" baseline="0" noProof="0" dirty="0" smtClean="0">
                <a:ln>
                  <a:noFill/>
                </a:ln>
                <a:solidFill>
                  <a:prstClr val="white"/>
                </a:solidFill>
                <a:effectLst/>
                <a:uLnTx/>
                <a:uFillTx/>
              </a:rPr>
              <a:t>行业</a:t>
            </a:r>
            <a:r>
              <a:rPr kumimoji="0" lang="en-US" altLang="zh-CN" sz="100" b="0" i="0" u="none" strike="noStrike" kern="0" cap="none" spc="0" normalizeH="0" baseline="0" noProof="0" dirty="0" smtClean="0">
                <a:ln>
                  <a:noFill/>
                </a:ln>
                <a:solidFill>
                  <a:prstClr val="white"/>
                </a:solidFill>
                <a:effectLst/>
                <a:uLnTx/>
                <a:uFillTx/>
              </a:rPr>
              <a:t>PPT</a:t>
            </a:r>
            <a:r>
              <a:rPr kumimoji="0" lang="zh-CN" altLang="en-US" sz="100" b="0" i="0" u="none" strike="noStrike" kern="0" cap="none" spc="0" normalizeH="0" baseline="0" noProof="0" dirty="0" smtClean="0">
                <a:ln>
                  <a:noFill/>
                </a:ln>
                <a:solidFill>
                  <a:prstClr val="white"/>
                </a:solidFill>
                <a:effectLst/>
                <a:uLnTx/>
                <a:uFillTx/>
              </a:rPr>
              <a:t>模板：</a:t>
            </a:r>
            <a:r>
              <a:rPr kumimoji="0" lang="en-US" altLang="zh-CN" sz="100" b="0" i="0" u="none" strike="noStrike" kern="0" cap="none" spc="0" normalizeH="0" baseline="0" noProof="0" dirty="0" smtClean="0">
                <a:ln>
                  <a:noFill/>
                </a:ln>
                <a:solidFill>
                  <a:prstClr val="white"/>
                </a:solidFill>
                <a:effectLst/>
                <a:uLnTx/>
                <a:uFillTx/>
              </a:rPr>
              <a:t>www.1ppt.com/hangye/ </a:t>
            </a:r>
            <a:endParaRPr kumimoji="0" lang="en-US" altLang="zh-CN" sz="100" b="0" i="0" u="none" strike="noStrike" kern="0" cap="none" spc="0" normalizeH="0" baseline="0" noProof="0" dirty="0" smtClean="0">
              <a:ln>
                <a:noFill/>
              </a:ln>
              <a:solidFill>
                <a:prstClr val="white"/>
              </a:solidFill>
              <a:effectLst/>
              <a:uLnTx/>
              <a:uFillTx/>
            </a:endParaRPr>
          </a:p>
          <a:p>
            <a:pPr marL="0" marR="0" lvl="0" indent="0" defTabSz="914400" eaLnBrk="1" fontAlgn="auto" latinLnBrk="0" hangingPunct="1">
              <a:lnSpc>
                <a:spcPct val="100000"/>
              </a:lnSpc>
              <a:spcBef>
                <a:spcPts val="0"/>
              </a:spcBef>
              <a:spcAft>
                <a:spcPts val="0"/>
              </a:spcAft>
              <a:buClrTx/>
              <a:buSzTx/>
              <a:buFontTx/>
              <a:buNone/>
              <a:defRPr/>
            </a:pPr>
            <a:r>
              <a:rPr kumimoji="0" lang="zh-CN" altLang="en-US" sz="100" b="0" i="0" u="none" strike="noStrike" kern="0" cap="none" spc="0" normalizeH="0" baseline="0" noProof="0" dirty="0" smtClean="0">
                <a:ln>
                  <a:noFill/>
                </a:ln>
                <a:solidFill>
                  <a:prstClr val="white"/>
                </a:solidFill>
                <a:effectLst/>
                <a:uLnTx/>
                <a:uFillTx/>
              </a:rPr>
              <a:t>节日</a:t>
            </a:r>
            <a:r>
              <a:rPr kumimoji="0" lang="en-US" altLang="zh-CN" sz="100" b="0" i="0" u="none" strike="noStrike" kern="0" cap="none" spc="0" normalizeH="0" baseline="0" noProof="0" dirty="0" smtClean="0">
                <a:ln>
                  <a:noFill/>
                </a:ln>
                <a:solidFill>
                  <a:prstClr val="white"/>
                </a:solidFill>
                <a:effectLst/>
                <a:uLnTx/>
                <a:uFillTx/>
              </a:rPr>
              <a:t>PPT</a:t>
            </a:r>
            <a:r>
              <a:rPr kumimoji="0" lang="zh-CN" altLang="en-US" sz="100" b="0" i="0" u="none" strike="noStrike" kern="0" cap="none" spc="0" normalizeH="0" baseline="0" noProof="0" dirty="0" smtClean="0">
                <a:ln>
                  <a:noFill/>
                </a:ln>
                <a:solidFill>
                  <a:prstClr val="white"/>
                </a:solidFill>
                <a:effectLst/>
                <a:uLnTx/>
                <a:uFillTx/>
              </a:rPr>
              <a:t>模板：</a:t>
            </a:r>
            <a:r>
              <a:rPr kumimoji="0" lang="en-US" altLang="zh-CN" sz="100" b="0" i="0" u="none" strike="noStrike" kern="0" cap="none" spc="0" normalizeH="0" baseline="0" noProof="0" dirty="0" smtClean="0">
                <a:ln>
                  <a:noFill/>
                </a:ln>
                <a:solidFill>
                  <a:prstClr val="white"/>
                </a:solidFill>
                <a:effectLst/>
                <a:uLnTx/>
                <a:uFillTx/>
              </a:rPr>
              <a:t>www.1ppt.com/jieri/          PPT</a:t>
            </a:r>
            <a:r>
              <a:rPr kumimoji="0" lang="zh-CN" altLang="en-US" sz="100" b="0" i="0" u="none" strike="noStrike" kern="0" cap="none" spc="0" normalizeH="0" baseline="0" noProof="0" dirty="0" smtClean="0">
                <a:ln>
                  <a:noFill/>
                </a:ln>
                <a:solidFill>
                  <a:prstClr val="white"/>
                </a:solidFill>
                <a:effectLst/>
                <a:uLnTx/>
                <a:uFillTx/>
              </a:rPr>
              <a:t>素材：</a:t>
            </a:r>
            <a:r>
              <a:rPr kumimoji="0" lang="en-US" altLang="zh-CN" sz="100" b="0" i="0" u="none" strike="noStrike" kern="0" cap="none" spc="0" normalizeH="0" baseline="0" noProof="0" dirty="0" smtClean="0">
                <a:ln>
                  <a:noFill/>
                </a:ln>
                <a:solidFill>
                  <a:prstClr val="white"/>
                </a:solidFill>
                <a:effectLst/>
                <a:uLnTx/>
                <a:uFillTx/>
              </a:rPr>
              <a:t>www.1ppt.com/sucai/</a:t>
            </a:r>
            <a:endParaRPr kumimoji="0" lang="en-US" altLang="zh-CN" sz="100" b="0" i="0" u="none" strike="noStrike" kern="0" cap="none" spc="0" normalizeH="0" baseline="0" noProof="0" dirty="0" smtClean="0">
              <a:ln>
                <a:noFill/>
              </a:ln>
              <a:solidFill>
                <a:prstClr val="white"/>
              </a:solidFill>
              <a:effectLst/>
              <a:uLnTx/>
              <a:uFillTx/>
            </a:endParaRPr>
          </a:p>
          <a:p>
            <a:pPr marL="0" marR="0" lvl="0" indent="0" defTabSz="914400" eaLnBrk="1" fontAlgn="auto" latinLnBrk="0" hangingPunct="1">
              <a:lnSpc>
                <a:spcPct val="100000"/>
              </a:lnSpc>
              <a:spcBef>
                <a:spcPts val="0"/>
              </a:spcBef>
              <a:spcAft>
                <a:spcPts val="0"/>
              </a:spcAft>
              <a:buClrTx/>
              <a:buSzTx/>
              <a:buFontTx/>
              <a:buNone/>
              <a:defRPr/>
            </a:pPr>
            <a:r>
              <a:rPr kumimoji="0" lang="en-US" altLang="zh-CN" sz="100" b="0" i="0" u="none" strike="noStrike" kern="0" cap="none" spc="0" normalizeH="0" baseline="0" noProof="0" dirty="0" smtClean="0">
                <a:ln>
                  <a:noFill/>
                </a:ln>
                <a:solidFill>
                  <a:prstClr val="white"/>
                </a:solidFill>
                <a:effectLst/>
                <a:uLnTx/>
                <a:uFillTx/>
              </a:rPr>
              <a:t>PPT</a:t>
            </a:r>
            <a:r>
              <a:rPr kumimoji="0" lang="zh-CN" altLang="en-US" sz="100" b="0" i="0" u="none" strike="noStrike" kern="0" cap="none" spc="0" normalizeH="0" baseline="0" noProof="0" dirty="0" smtClean="0">
                <a:ln>
                  <a:noFill/>
                </a:ln>
                <a:solidFill>
                  <a:prstClr val="white"/>
                </a:solidFill>
                <a:effectLst/>
                <a:uLnTx/>
                <a:uFillTx/>
              </a:rPr>
              <a:t>背景图片：</a:t>
            </a:r>
            <a:r>
              <a:rPr kumimoji="0" lang="en-US" altLang="zh-CN" sz="100" b="0" i="0" u="none" strike="noStrike" kern="0" cap="none" spc="0" normalizeH="0" baseline="0" noProof="0" dirty="0" smtClean="0">
                <a:ln>
                  <a:noFill/>
                </a:ln>
                <a:solidFill>
                  <a:prstClr val="white"/>
                </a:solidFill>
                <a:effectLst/>
                <a:uLnTx/>
                <a:uFillTx/>
              </a:rPr>
              <a:t>www.1ppt.com/beijing/        PPT</a:t>
            </a:r>
            <a:r>
              <a:rPr kumimoji="0" lang="zh-CN" altLang="en-US" sz="100" b="0" i="0" u="none" strike="noStrike" kern="0" cap="none" spc="0" normalizeH="0" baseline="0" noProof="0" dirty="0" smtClean="0">
                <a:ln>
                  <a:noFill/>
                </a:ln>
                <a:solidFill>
                  <a:prstClr val="white"/>
                </a:solidFill>
                <a:effectLst/>
                <a:uLnTx/>
                <a:uFillTx/>
              </a:rPr>
              <a:t>图表：</a:t>
            </a:r>
            <a:r>
              <a:rPr kumimoji="0" lang="en-US" altLang="zh-CN" sz="100" b="0" i="0" u="none" strike="noStrike" kern="0" cap="none" spc="0" normalizeH="0" baseline="0" noProof="0" dirty="0" smtClean="0">
                <a:ln>
                  <a:noFill/>
                </a:ln>
                <a:solidFill>
                  <a:prstClr val="white"/>
                </a:solidFill>
                <a:effectLst/>
                <a:uLnTx/>
                <a:uFillTx/>
              </a:rPr>
              <a:t>www.1ppt.com/tubiao/      </a:t>
            </a:r>
            <a:endParaRPr kumimoji="0" lang="en-US" altLang="zh-CN" sz="100" b="0" i="0" u="none" strike="noStrike" kern="0" cap="none" spc="0" normalizeH="0" baseline="0" noProof="0" dirty="0" smtClean="0">
              <a:ln>
                <a:noFill/>
              </a:ln>
              <a:solidFill>
                <a:prstClr val="white"/>
              </a:solidFill>
              <a:effectLst/>
              <a:uLnTx/>
              <a:uFillTx/>
            </a:endParaRPr>
          </a:p>
          <a:p>
            <a:pPr marL="0" marR="0" lvl="0" indent="0" defTabSz="914400" eaLnBrk="1" fontAlgn="auto" latinLnBrk="0" hangingPunct="1">
              <a:lnSpc>
                <a:spcPct val="100000"/>
              </a:lnSpc>
              <a:spcBef>
                <a:spcPts val="0"/>
              </a:spcBef>
              <a:spcAft>
                <a:spcPts val="0"/>
              </a:spcAft>
              <a:buClrTx/>
              <a:buSzTx/>
              <a:buFontTx/>
              <a:buNone/>
              <a:defRPr/>
            </a:pPr>
            <a:r>
              <a:rPr kumimoji="0" lang="zh-CN" altLang="en-US" sz="100" b="0" i="0" u="none" strike="noStrike" kern="0" cap="none" spc="0" normalizeH="0" baseline="0" noProof="0" dirty="0" smtClean="0">
                <a:ln>
                  <a:noFill/>
                </a:ln>
                <a:solidFill>
                  <a:prstClr val="white"/>
                </a:solidFill>
                <a:effectLst/>
                <a:uLnTx/>
                <a:uFillTx/>
              </a:rPr>
              <a:t>精美</a:t>
            </a:r>
            <a:r>
              <a:rPr kumimoji="0" lang="en-US" altLang="zh-CN" sz="100" b="0" i="0" u="none" strike="noStrike" kern="0" cap="none" spc="0" normalizeH="0" baseline="0" noProof="0" dirty="0" smtClean="0">
                <a:ln>
                  <a:noFill/>
                </a:ln>
                <a:solidFill>
                  <a:prstClr val="white"/>
                </a:solidFill>
                <a:effectLst/>
                <a:uLnTx/>
                <a:uFillTx/>
              </a:rPr>
              <a:t>PPT</a:t>
            </a:r>
            <a:r>
              <a:rPr kumimoji="0" lang="zh-CN" altLang="en-US" sz="100" b="0" i="0" u="none" strike="noStrike" kern="0" cap="none" spc="0" normalizeH="0" baseline="0" noProof="0" dirty="0" smtClean="0">
                <a:ln>
                  <a:noFill/>
                </a:ln>
                <a:solidFill>
                  <a:prstClr val="white"/>
                </a:solidFill>
                <a:effectLst/>
                <a:uLnTx/>
                <a:uFillTx/>
              </a:rPr>
              <a:t>下载：</a:t>
            </a:r>
            <a:r>
              <a:rPr kumimoji="0" lang="en-US" altLang="zh-CN" sz="100" b="0" i="0" u="none" strike="noStrike" kern="0" cap="none" spc="0" normalizeH="0" baseline="0" noProof="0" dirty="0" smtClean="0">
                <a:ln>
                  <a:noFill/>
                </a:ln>
                <a:solidFill>
                  <a:prstClr val="white"/>
                </a:solidFill>
                <a:effectLst/>
                <a:uLnTx/>
                <a:uFillTx/>
              </a:rPr>
              <a:t>www.1ppt.com/xiazai/         PPT</a:t>
            </a:r>
            <a:r>
              <a:rPr kumimoji="0" lang="zh-CN" altLang="en-US" sz="100" b="0" i="0" u="none" strike="noStrike" kern="0" cap="none" spc="0" normalizeH="0" baseline="0" noProof="0" dirty="0" smtClean="0">
                <a:ln>
                  <a:noFill/>
                </a:ln>
                <a:solidFill>
                  <a:prstClr val="white"/>
                </a:solidFill>
                <a:effectLst/>
                <a:uLnTx/>
                <a:uFillTx/>
              </a:rPr>
              <a:t>教程： </a:t>
            </a:r>
            <a:r>
              <a:rPr kumimoji="0" lang="en-US" altLang="zh-CN" sz="100" b="0" i="0" u="none" strike="noStrike" kern="0" cap="none" spc="0" normalizeH="0" baseline="0" noProof="0" dirty="0" smtClean="0">
                <a:ln>
                  <a:noFill/>
                </a:ln>
                <a:solidFill>
                  <a:prstClr val="white"/>
                </a:solidFill>
                <a:effectLst/>
                <a:uLnTx/>
                <a:uFillTx/>
              </a:rPr>
              <a:t>www.1ppt.com/powerpoint/      </a:t>
            </a:r>
            <a:endParaRPr kumimoji="0" lang="en-US" altLang="zh-CN" sz="100" b="0" i="0" u="none" strike="noStrike" kern="0" cap="none" spc="0" normalizeH="0" baseline="0" noProof="0" dirty="0" smtClean="0">
              <a:ln>
                <a:noFill/>
              </a:ln>
              <a:solidFill>
                <a:prstClr val="white"/>
              </a:solidFill>
              <a:effectLst/>
              <a:uLnTx/>
              <a:uFillTx/>
            </a:endParaRPr>
          </a:p>
          <a:p>
            <a:pPr marL="0" marR="0" lvl="0" indent="0" defTabSz="914400" eaLnBrk="1" fontAlgn="auto" latinLnBrk="0" hangingPunct="1">
              <a:lnSpc>
                <a:spcPct val="100000"/>
              </a:lnSpc>
              <a:spcBef>
                <a:spcPts val="0"/>
              </a:spcBef>
              <a:spcAft>
                <a:spcPts val="0"/>
              </a:spcAft>
              <a:buClrTx/>
              <a:buSzTx/>
              <a:buFontTx/>
              <a:buNone/>
              <a:defRPr/>
            </a:pPr>
            <a:r>
              <a:rPr kumimoji="0" lang="en-US" altLang="zh-CN" sz="100" b="0" i="0" u="none" strike="noStrike" kern="0" cap="none" spc="0" normalizeH="0" baseline="0" noProof="0" dirty="0" smtClean="0">
                <a:ln>
                  <a:noFill/>
                </a:ln>
                <a:solidFill>
                  <a:prstClr val="white"/>
                </a:solidFill>
                <a:effectLst/>
                <a:uLnTx/>
                <a:uFillTx/>
              </a:rPr>
              <a:t>PPT</a:t>
            </a:r>
            <a:r>
              <a:rPr kumimoji="0" lang="zh-CN" altLang="en-US" sz="100" b="0" i="0" u="none" strike="noStrike" kern="0" cap="none" spc="0" normalizeH="0" baseline="0" noProof="0" dirty="0" smtClean="0">
                <a:ln>
                  <a:noFill/>
                </a:ln>
                <a:solidFill>
                  <a:prstClr val="white"/>
                </a:solidFill>
                <a:effectLst/>
                <a:uLnTx/>
                <a:uFillTx/>
              </a:rPr>
              <a:t>课件：</a:t>
            </a:r>
            <a:r>
              <a:rPr kumimoji="0" lang="en-US" altLang="zh-CN" sz="100" b="0" i="0" u="none" strike="noStrike" kern="0" cap="none" spc="0" normalizeH="0" baseline="0" noProof="0" dirty="0" smtClean="0">
                <a:ln>
                  <a:noFill/>
                </a:ln>
                <a:solidFill>
                  <a:prstClr val="white"/>
                </a:solidFill>
                <a:effectLst/>
                <a:uLnTx/>
                <a:uFillTx/>
              </a:rPr>
              <a:t>www.1ppt.com/kejian/             </a:t>
            </a:r>
            <a:r>
              <a:rPr kumimoji="0" lang="zh-CN" altLang="en-US" sz="100" b="0" i="0" u="none" strike="noStrike" kern="0" cap="none" spc="0" normalizeH="0" baseline="0" noProof="0" dirty="0" smtClean="0">
                <a:ln>
                  <a:noFill/>
                </a:ln>
                <a:solidFill>
                  <a:prstClr val="white"/>
                </a:solidFill>
                <a:effectLst/>
                <a:uLnTx/>
                <a:uFillTx/>
              </a:rPr>
              <a:t>字体下载：</a:t>
            </a:r>
            <a:r>
              <a:rPr kumimoji="0" lang="en-US" altLang="zh-CN" sz="100" b="0" i="0" u="none" strike="noStrike" kern="0" cap="none" spc="0" normalizeH="0" baseline="0" noProof="0" dirty="0" smtClean="0">
                <a:ln>
                  <a:noFill/>
                </a:ln>
                <a:solidFill>
                  <a:prstClr val="white"/>
                </a:solidFill>
                <a:effectLst/>
                <a:uLnTx/>
                <a:uFillTx/>
              </a:rPr>
              <a:t>www.1ppt.com/ziti/</a:t>
            </a:r>
            <a:endParaRPr kumimoji="0" lang="en-US" altLang="zh-CN" sz="100" b="0" i="0" u="none" strike="noStrike" kern="0" cap="none" spc="0" normalizeH="0" baseline="0" noProof="0" dirty="0" smtClean="0">
              <a:ln>
                <a:noFill/>
              </a:ln>
              <a:solidFill>
                <a:prstClr val="white"/>
              </a:solidFill>
              <a:effectLst/>
              <a:uLnTx/>
              <a:uFillTx/>
            </a:endParaRPr>
          </a:p>
          <a:p>
            <a:pPr marL="0" marR="0" lvl="0" indent="0" defTabSz="914400" eaLnBrk="1" fontAlgn="auto" latinLnBrk="0" hangingPunct="1">
              <a:lnSpc>
                <a:spcPct val="100000"/>
              </a:lnSpc>
              <a:spcBef>
                <a:spcPts val="0"/>
              </a:spcBef>
              <a:spcAft>
                <a:spcPts val="0"/>
              </a:spcAft>
              <a:buClrTx/>
              <a:buSzTx/>
              <a:buFontTx/>
              <a:buNone/>
              <a:defRPr/>
            </a:pPr>
            <a:r>
              <a:rPr kumimoji="0" lang="zh-CN" altLang="en-US" sz="100" b="0" i="0" u="none" strike="noStrike" kern="0" cap="none" spc="0" normalizeH="0" baseline="0" noProof="0" dirty="0" smtClean="0">
                <a:ln>
                  <a:noFill/>
                </a:ln>
                <a:solidFill>
                  <a:prstClr val="white"/>
                </a:solidFill>
                <a:effectLst/>
                <a:uLnTx/>
                <a:uFillTx/>
              </a:rPr>
              <a:t>工作总结</a:t>
            </a:r>
            <a:r>
              <a:rPr kumimoji="0" lang="en-US" altLang="zh-CN" sz="100" b="0" i="0" u="none" strike="noStrike" kern="0" cap="none" spc="0" normalizeH="0" baseline="0" noProof="0" dirty="0" smtClean="0">
                <a:ln>
                  <a:noFill/>
                </a:ln>
                <a:solidFill>
                  <a:prstClr val="white"/>
                </a:solidFill>
                <a:effectLst/>
                <a:uLnTx/>
                <a:uFillTx/>
              </a:rPr>
              <a:t>PPT</a:t>
            </a:r>
            <a:r>
              <a:rPr kumimoji="0" lang="zh-CN" altLang="en-US" sz="100" b="0" i="0" u="none" strike="noStrike" kern="0" cap="none" spc="0" normalizeH="0" baseline="0" noProof="0" dirty="0" smtClean="0">
                <a:ln>
                  <a:noFill/>
                </a:ln>
                <a:solidFill>
                  <a:prstClr val="white"/>
                </a:solidFill>
                <a:effectLst/>
                <a:uLnTx/>
                <a:uFillTx/>
              </a:rPr>
              <a:t>：</a:t>
            </a:r>
            <a:r>
              <a:rPr kumimoji="0" lang="en-US" altLang="zh-CN" sz="100" b="0" i="0" u="none" strike="noStrike" kern="0" cap="none" spc="0" normalizeH="0" baseline="0" noProof="0" dirty="0" smtClean="0">
                <a:ln>
                  <a:noFill/>
                </a:ln>
                <a:solidFill>
                  <a:prstClr val="white"/>
                </a:solidFill>
                <a:effectLst/>
                <a:uLnTx/>
                <a:uFillTx/>
              </a:rPr>
              <a:t>www.1ppt.com/xiazai/zongjie/ </a:t>
            </a:r>
            <a:r>
              <a:rPr kumimoji="0" lang="zh-CN" altLang="en-US" sz="100" b="0" i="0" u="none" strike="noStrike" kern="0" cap="none" spc="0" normalizeH="0" baseline="0" noProof="0" dirty="0" smtClean="0">
                <a:ln>
                  <a:noFill/>
                </a:ln>
                <a:solidFill>
                  <a:prstClr val="white"/>
                </a:solidFill>
                <a:effectLst/>
                <a:uLnTx/>
                <a:uFillTx/>
              </a:rPr>
              <a:t>工作计划：</a:t>
            </a:r>
            <a:r>
              <a:rPr kumimoji="0" lang="en-US" altLang="zh-CN" sz="100" b="0" i="0" u="none" strike="noStrike" kern="0" cap="none" spc="0" normalizeH="0" baseline="0" noProof="0" dirty="0" smtClean="0">
                <a:ln>
                  <a:noFill/>
                </a:ln>
                <a:solidFill>
                  <a:prstClr val="white"/>
                </a:solidFill>
                <a:effectLst/>
                <a:uLnTx/>
                <a:uFillTx/>
              </a:rPr>
              <a:t>www.1ppt.com/xiazai/jihua/</a:t>
            </a:r>
            <a:endParaRPr kumimoji="0" lang="en-US" altLang="zh-CN" sz="100" b="0" i="0" u="none" strike="noStrike" kern="0" cap="none" spc="0" normalizeH="0" baseline="0" noProof="0" dirty="0" smtClean="0">
              <a:ln>
                <a:noFill/>
              </a:ln>
              <a:solidFill>
                <a:prstClr val="white"/>
              </a:solidFill>
              <a:effectLst/>
              <a:uLnTx/>
              <a:uFillTx/>
            </a:endParaRPr>
          </a:p>
          <a:p>
            <a:pPr marL="0" marR="0" lvl="0" indent="0" defTabSz="914400" eaLnBrk="1" fontAlgn="auto" latinLnBrk="0" hangingPunct="1">
              <a:lnSpc>
                <a:spcPct val="100000"/>
              </a:lnSpc>
              <a:spcBef>
                <a:spcPts val="0"/>
              </a:spcBef>
              <a:spcAft>
                <a:spcPts val="0"/>
              </a:spcAft>
              <a:buClrTx/>
              <a:buSzTx/>
              <a:buFontTx/>
              <a:buNone/>
              <a:defRPr/>
            </a:pPr>
            <a:r>
              <a:rPr kumimoji="0" lang="zh-CN" altLang="en-US" sz="100" b="0" i="0" u="none" strike="noStrike" kern="0" cap="none" spc="0" normalizeH="0" baseline="0" noProof="0" dirty="0" smtClean="0">
                <a:ln>
                  <a:noFill/>
                </a:ln>
                <a:solidFill>
                  <a:prstClr val="white"/>
                </a:solidFill>
                <a:effectLst/>
                <a:uLnTx/>
                <a:uFillTx/>
              </a:rPr>
              <a:t>商务</a:t>
            </a:r>
            <a:r>
              <a:rPr kumimoji="0" lang="en-US" altLang="zh-CN" sz="100" b="0" i="0" u="none" strike="noStrike" kern="0" cap="none" spc="0" normalizeH="0" baseline="0" noProof="0" dirty="0" smtClean="0">
                <a:ln>
                  <a:noFill/>
                </a:ln>
                <a:solidFill>
                  <a:prstClr val="white"/>
                </a:solidFill>
                <a:effectLst/>
                <a:uLnTx/>
                <a:uFillTx/>
              </a:rPr>
              <a:t>PPT</a:t>
            </a:r>
            <a:r>
              <a:rPr kumimoji="0" lang="zh-CN" altLang="en-US" sz="100" b="0" i="0" u="none" strike="noStrike" kern="0" cap="none" spc="0" normalizeH="0" baseline="0" noProof="0" dirty="0" smtClean="0">
                <a:ln>
                  <a:noFill/>
                </a:ln>
                <a:solidFill>
                  <a:prstClr val="white"/>
                </a:solidFill>
                <a:effectLst/>
                <a:uLnTx/>
                <a:uFillTx/>
              </a:rPr>
              <a:t>模板：</a:t>
            </a:r>
            <a:r>
              <a:rPr kumimoji="0" lang="en-US" altLang="zh-CN" sz="100" b="0" i="0" u="none" strike="noStrike" kern="0" cap="none" spc="0" normalizeH="0" baseline="0" noProof="0" dirty="0" smtClean="0">
                <a:ln>
                  <a:noFill/>
                </a:ln>
                <a:solidFill>
                  <a:prstClr val="white"/>
                </a:solidFill>
                <a:effectLst/>
                <a:uLnTx/>
                <a:uFillTx/>
              </a:rPr>
              <a:t>www.1ppt.com/moban/shangwu/  </a:t>
            </a:r>
            <a:r>
              <a:rPr kumimoji="0" lang="zh-CN" altLang="en-US" sz="100" b="0" i="0" u="none" strike="noStrike" kern="0" cap="none" spc="0" normalizeH="0" baseline="0" noProof="0" dirty="0" smtClean="0">
                <a:ln>
                  <a:noFill/>
                </a:ln>
                <a:solidFill>
                  <a:prstClr val="white"/>
                </a:solidFill>
                <a:effectLst/>
                <a:uLnTx/>
                <a:uFillTx/>
              </a:rPr>
              <a:t>个人简历</a:t>
            </a:r>
            <a:r>
              <a:rPr kumimoji="0" lang="en-US" altLang="zh-CN" sz="100" b="0" i="0" u="none" strike="noStrike" kern="0" cap="none" spc="0" normalizeH="0" baseline="0" noProof="0" dirty="0" smtClean="0">
                <a:ln>
                  <a:noFill/>
                </a:ln>
                <a:solidFill>
                  <a:prstClr val="white"/>
                </a:solidFill>
                <a:effectLst/>
                <a:uLnTx/>
                <a:uFillTx/>
              </a:rPr>
              <a:t>PPT</a:t>
            </a:r>
            <a:r>
              <a:rPr kumimoji="0" lang="zh-CN" altLang="en-US" sz="100" b="0" i="0" u="none" strike="noStrike" kern="0" cap="none" spc="0" normalizeH="0" baseline="0" noProof="0" dirty="0" smtClean="0">
                <a:ln>
                  <a:noFill/>
                </a:ln>
                <a:solidFill>
                  <a:prstClr val="white"/>
                </a:solidFill>
                <a:effectLst/>
                <a:uLnTx/>
                <a:uFillTx/>
              </a:rPr>
              <a:t>：</a:t>
            </a:r>
            <a:r>
              <a:rPr kumimoji="0" lang="en-US" altLang="zh-CN" sz="100" b="0" i="0" u="none" strike="noStrike" kern="0" cap="none" spc="0" normalizeH="0" baseline="0" noProof="0" dirty="0" smtClean="0">
                <a:ln>
                  <a:noFill/>
                </a:ln>
                <a:solidFill>
                  <a:prstClr val="white"/>
                </a:solidFill>
                <a:effectLst/>
                <a:uLnTx/>
                <a:uFillTx/>
              </a:rPr>
              <a:t>www.1ppt.com/xiazai/jianli/  </a:t>
            </a:r>
            <a:endParaRPr kumimoji="0" lang="en-US" altLang="zh-CN" sz="100" b="0" i="0" u="none" strike="noStrike" kern="0" cap="none" spc="0" normalizeH="0" baseline="0" noProof="0" dirty="0" smtClean="0">
              <a:ln>
                <a:noFill/>
              </a:ln>
              <a:solidFill>
                <a:prstClr val="white"/>
              </a:solidFill>
              <a:effectLst/>
              <a:uLnTx/>
              <a:uFillTx/>
            </a:endParaRPr>
          </a:p>
          <a:p>
            <a:pPr marL="0" marR="0" lvl="0" indent="0" defTabSz="914400" eaLnBrk="1" fontAlgn="auto" latinLnBrk="0" hangingPunct="1">
              <a:lnSpc>
                <a:spcPct val="100000"/>
              </a:lnSpc>
              <a:spcBef>
                <a:spcPts val="0"/>
              </a:spcBef>
              <a:spcAft>
                <a:spcPts val="0"/>
              </a:spcAft>
              <a:buClrTx/>
              <a:buSzTx/>
              <a:buFontTx/>
              <a:buNone/>
              <a:defRPr/>
            </a:pPr>
            <a:r>
              <a:rPr kumimoji="0" lang="zh-CN" altLang="en-US" sz="100" b="0" i="0" u="none" strike="noStrike" kern="0" cap="none" spc="0" normalizeH="0" baseline="0" noProof="0" dirty="0" smtClean="0">
                <a:ln>
                  <a:noFill/>
                </a:ln>
                <a:solidFill>
                  <a:prstClr val="white"/>
                </a:solidFill>
                <a:effectLst/>
                <a:uLnTx/>
                <a:uFillTx/>
              </a:rPr>
              <a:t>毕业答辩</a:t>
            </a:r>
            <a:r>
              <a:rPr kumimoji="0" lang="en-US" altLang="zh-CN" sz="100" b="0" i="0" u="none" strike="noStrike" kern="0" cap="none" spc="0" normalizeH="0" baseline="0" noProof="0" dirty="0" smtClean="0">
                <a:ln>
                  <a:noFill/>
                </a:ln>
                <a:solidFill>
                  <a:prstClr val="white"/>
                </a:solidFill>
                <a:effectLst/>
                <a:uLnTx/>
                <a:uFillTx/>
              </a:rPr>
              <a:t>PPT</a:t>
            </a:r>
            <a:r>
              <a:rPr kumimoji="0" lang="zh-CN" altLang="en-US" sz="100" b="0" i="0" u="none" strike="noStrike" kern="0" cap="none" spc="0" normalizeH="0" baseline="0" noProof="0" dirty="0" smtClean="0">
                <a:ln>
                  <a:noFill/>
                </a:ln>
                <a:solidFill>
                  <a:prstClr val="white"/>
                </a:solidFill>
                <a:effectLst/>
                <a:uLnTx/>
                <a:uFillTx/>
              </a:rPr>
              <a:t>：</a:t>
            </a:r>
            <a:r>
              <a:rPr kumimoji="0" lang="en-US" altLang="zh-CN" sz="100" b="0" i="0" u="none" strike="noStrike" kern="0" cap="none" spc="0" normalizeH="0" baseline="0" noProof="0" dirty="0" smtClean="0">
                <a:ln>
                  <a:noFill/>
                </a:ln>
                <a:solidFill>
                  <a:prstClr val="white"/>
                </a:solidFill>
                <a:effectLst/>
                <a:uLnTx/>
                <a:uFillTx/>
              </a:rPr>
              <a:t>www.1ppt.com/xiazai/dabian/  </a:t>
            </a:r>
            <a:r>
              <a:rPr kumimoji="0" lang="zh-CN" altLang="en-US" sz="100" b="0" i="0" u="none" strike="noStrike" kern="0" cap="none" spc="0" normalizeH="0" baseline="0" noProof="0" dirty="0" smtClean="0">
                <a:ln>
                  <a:noFill/>
                </a:ln>
                <a:solidFill>
                  <a:prstClr val="white"/>
                </a:solidFill>
                <a:effectLst/>
                <a:uLnTx/>
                <a:uFillTx/>
              </a:rPr>
              <a:t>工作汇报</a:t>
            </a:r>
            <a:r>
              <a:rPr kumimoji="0" lang="en-US" altLang="zh-CN" sz="100" b="0" i="0" u="none" strike="noStrike" kern="0" cap="none" spc="0" normalizeH="0" baseline="0" noProof="0" dirty="0" smtClean="0">
                <a:ln>
                  <a:noFill/>
                </a:ln>
                <a:solidFill>
                  <a:prstClr val="white"/>
                </a:solidFill>
                <a:effectLst/>
                <a:uLnTx/>
                <a:uFillTx/>
              </a:rPr>
              <a:t>PPT</a:t>
            </a:r>
            <a:r>
              <a:rPr kumimoji="0" lang="zh-CN" altLang="en-US" sz="100" b="0" i="0" u="none" strike="noStrike" kern="0" cap="none" spc="0" normalizeH="0" baseline="0" noProof="0" dirty="0" smtClean="0">
                <a:ln>
                  <a:noFill/>
                </a:ln>
                <a:solidFill>
                  <a:prstClr val="white"/>
                </a:solidFill>
                <a:effectLst/>
                <a:uLnTx/>
                <a:uFillTx/>
              </a:rPr>
              <a:t>：</a:t>
            </a:r>
            <a:r>
              <a:rPr kumimoji="0" lang="en-US" altLang="zh-CN" sz="100" b="0" i="0" u="none" strike="noStrike" kern="0" cap="none" spc="0" normalizeH="0" baseline="0" noProof="0" dirty="0" smtClean="0">
                <a:ln>
                  <a:noFill/>
                </a:ln>
                <a:solidFill>
                  <a:prstClr val="white"/>
                </a:solidFill>
                <a:effectLst/>
                <a:uLnTx/>
                <a:uFillTx/>
              </a:rPr>
              <a:t>www.1ppt.com/xiazai/huibao/    </a:t>
            </a:r>
            <a:endParaRPr kumimoji="0" lang="en-US" altLang="zh-CN" sz="100" b="0" i="0" u="none" strike="noStrike" kern="0" cap="none" spc="0" normalizeH="0" baseline="0" noProof="0" dirty="0" smtClean="0">
              <a:ln>
                <a:noFill/>
              </a:ln>
              <a:solidFill>
                <a:prstClr val="white"/>
              </a:solidFill>
              <a:effectLst/>
              <a:uLnTx/>
              <a:uFillTx/>
            </a:endParaRPr>
          </a:p>
          <a:p>
            <a:pPr marL="0" marR="0" lvl="0" indent="0" defTabSz="914400" eaLnBrk="1" fontAlgn="auto" latinLnBrk="0" hangingPunct="1">
              <a:lnSpc>
                <a:spcPct val="100000"/>
              </a:lnSpc>
              <a:spcBef>
                <a:spcPts val="0"/>
              </a:spcBef>
              <a:spcAft>
                <a:spcPts val="0"/>
              </a:spcAft>
              <a:buClrTx/>
              <a:buSzTx/>
              <a:buFontTx/>
              <a:buNone/>
              <a:defRPr/>
            </a:pPr>
            <a:r>
              <a:rPr kumimoji="0" lang="en-US" altLang="zh-CN" sz="100" b="0" i="0" u="none" strike="noStrike" kern="0" cap="none" spc="0" normalizeH="0" baseline="0" noProof="0" dirty="0" smtClean="0">
                <a:ln>
                  <a:noFill/>
                </a:ln>
                <a:solidFill>
                  <a:prstClr val="white"/>
                </a:solidFill>
                <a:effectLst/>
                <a:uLnTx/>
                <a:uFillTx/>
              </a:rPr>
              <a:t> </a:t>
            </a:r>
            <a:endParaRPr kumimoji="0" lang="en-US" altLang="zh-CN" sz="100" b="0" i="0" u="none" strike="noStrike" kern="0" cap="none" spc="0" normalizeH="0" baseline="0" noProof="0" dirty="0" smtClean="0">
              <a:ln>
                <a:noFill/>
              </a:ln>
              <a:solidFill>
                <a:prstClr val="white"/>
              </a:solidFill>
              <a:effectLst/>
              <a:uLnTx/>
              <a:uFillTx/>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8"/>
            <a:ext cx="8229600" cy="857250"/>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8035C5D1-AD16-4B01-871F-DE047A6CFB67}" type="datetimeFigureOut">
              <a:rPr lang="zh-CN" altLang="en-US" smtClean="0"/>
            </a:fld>
            <a:endParaRPr lang="zh-CN" altLang="en-US"/>
          </a:p>
        </p:txBody>
      </p:sp>
      <p:sp>
        <p:nvSpPr>
          <p:cNvPr id="5" name="页脚占位符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8BCDE635-3FC4-4B83-A3D1-632FFA341E9A}"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7" Type="http://schemas.openxmlformats.org/officeDocument/2006/relationships/notesSlide" Target="../notesSlides/notesSlide1.xml"/><Relationship Id="rId6"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png"/></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1.xml"/><Relationship Id="rId2" Type="http://schemas.openxmlformats.org/officeDocument/2006/relationships/image" Target="../media/image8.png"/><Relationship Id="rId1" Type="http://schemas.openxmlformats.org/officeDocument/2006/relationships/image" Target="../media/image7.png"/></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1.xml"/><Relationship Id="rId2" Type="http://schemas.openxmlformats.org/officeDocument/2006/relationships/image" Target="../media/image10.png"/><Relationship Id="rId1" Type="http://schemas.openxmlformats.org/officeDocument/2006/relationships/image" Target="../media/image9.png"/></Relationships>
</file>

<file path=ppt/slides/_rels/slide13.xml.rels><?xml version="1.0" encoding="UTF-8" standalone="yes"?>
<Relationships xmlns="http://schemas.openxmlformats.org/package/2006/relationships"><Relationship Id="rId7" Type="http://schemas.openxmlformats.org/officeDocument/2006/relationships/notesSlide" Target="../notesSlides/notesSlide4.xml"/><Relationship Id="rId6" Type="http://schemas.openxmlformats.org/officeDocument/2006/relationships/slideLayout" Target="../slideLayouts/slideLayout1.xml"/><Relationship Id="rId5" Type="http://schemas.openxmlformats.org/officeDocument/2006/relationships/tags" Target="../tags/tag9.xml"/><Relationship Id="rId4" Type="http://schemas.openxmlformats.org/officeDocument/2006/relationships/image" Target="../media/image12.png"/><Relationship Id="rId3" Type="http://schemas.openxmlformats.org/officeDocument/2006/relationships/tags" Target="../tags/tag8.xml"/><Relationship Id="rId2" Type="http://schemas.openxmlformats.org/officeDocument/2006/relationships/tags" Target="../tags/tag7.xml"/><Relationship Id="rId1" Type="http://schemas.openxmlformats.org/officeDocument/2006/relationships/image" Target="../media/image11.png"/></Relationships>
</file>

<file path=ppt/slides/_rels/slide14.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1.xml"/><Relationship Id="rId2" Type="http://schemas.openxmlformats.org/officeDocument/2006/relationships/image" Target="../media/image13.png"/><Relationship Id="rId1" Type="http://schemas.openxmlformats.org/officeDocument/2006/relationships/tags" Target="../tags/tag1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6" Type="http://schemas.openxmlformats.org/officeDocument/2006/relationships/notesSlide" Target="../notesSlides/notesSlide6.xml"/><Relationship Id="rId5" Type="http://schemas.openxmlformats.org/officeDocument/2006/relationships/slideLayout" Target="../slideLayouts/slideLayout1.xml"/><Relationship Id="rId4" Type="http://schemas.openxmlformats.org/officeDocument/2006/relationships/image" Target="../media/image15.png"/><Relationship Id="rId3" Type="http://schemas.openxmlformats.org/officeDocument/2006/relationships/tags" Target="../tags/tag12.xml"/><Relationship Id="rId2" Type="http://schemas.openxmlformats.org/officeDocument/2006/relationships/image" Target="../media/image14.png"/><Relationship Id="rId1" Type="http://schemas.openxmlformats.org/officeDocument/2006/relationships/tags" Target="../tags/tag11.xml"/></Relationships>
</file>

<file path=ppt/slides/_rels/slide17.xml.rels><?xml version="1.0" encoding="UTF-8" standalone="yes"?>
<Relationships xmlns="http://schemas.openxmlformats.org/package/2006/relationships"><Relationship Id="rId8" Type="http://schemas.openxmlformats.org/officeDocument/2006/relationships/notesSlide" Target="../notesSlides/notesSlide7.xml"/><Relationship Id="rId7"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tags" Target="../tags/tag15.xml"/><Relationship Id="rId4" Type="http://schemas.openxmlformats.org/officeDocument/2006/relationships/image" Target="../media/image17.png"/><Relationship Id="rId3" Type="http://schemas.openxmlformats.org/officeDocument/2006/relationships/tags" Target="../tags/tag14.xml"/><Relationship Id="rId2" Type="http://schemas.openxmlformats.org/officeDocument/2006/relationships/image" Target="../media/image16.png"/><Relationship Id="rId1" Type="http://schemas.openxmlformats.org/officeDocument/2006/relationships/tags" Target="../tags/tag13.xml"/></Relationships>
</file>

<file path=ppt/slides/_rels/slide18.xml.rels><?xml version="1.0" encoding="UTF-8" standalone="yes"?>
<Relationships xmlns="http://schemas.openxmlformats.org/package/2006/relationships"><Relationship Id="rId6" Type="http://schemas.openxmlformats.org/officeDocument/2006/relationships/notesSlide" Target="../notesSlides/notesSlide8.xml"/><Relationship Id="rId5" Type="http://schemas.openxmlformats.org/officeDocument/2006/relationships/slideLayout" Target="../slideLayouts/slideLayout1.xml"/><Relationship Id="rId4" Type="http://schemas.openxmlformats.org/officeDocument/2006/relationships/image" Target="../media/image20.png"/><Relationship Id="rId3" Type="http://schemas.openxmlformats.org/officeDocument/2006/relationships/tags" Target="../tags/tag17.xml"/><Relationship Id="rId2" Type="http://schemas.openxmlformats.org/officeDocument/2006/relationships/image" Target="../media/image19.png"/><Relationship Id="rId1" Type="http://schemas.openxmlformats.org/officeDocument/2006/relationships/tags" Target="../tags/tag16.xml"/></Relationships>
</file>

<file path=ppt/slides/_rels/slide19.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1.xml"/><Relationship Id="rId2" Type="http://schemas.openxmlformats.org/officeDocument/2006/relationships/image" Target="../media/image21.png"/><Relationship Id="rId1" Type="http://schemas.openxmlformats.org/officeDocument/2006/relationships/tags" Target="../tags/tag18.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xml"/><Relationship Id="rId1" Type="http://schemas.openxmlformats.org/officeDocument/2006/relationships/tags" Target="../tags/tag1.xml"/></Relationships>
</file>

<file path=ppt/slides/_rels/slide20.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1.xml"/><Relationship Id="rId2" Type="http://schemas.openxmlformats.org/officeDocument/2006/relationships/image" Target="../media/image22.png"/><Relationship Id="rId1" Type="http://schemas.openxmlformats.org/officeDocument/2006/relationships/tags" Target="../tags/tag19.xml"/></Relationships>
</file>

<file path=ppt/slides/_rels/slide21.xml.rels><?xml version="1.0" encoding="UTF-8" standalone="yes"?>
<Relationships xmlns="http://schemas.openxmlformats.org/package/2006/relationships"><Relationship Id="rId9" Type="http://schemas.openxmlformats.org/officeDocument/2006/relationships/tags" Target="../tags/tag24.xml"/><Relationship Id="rId8" Type="http://schemas.openxmlformats.org/officeDocument/2006/relationships/image" Target="../media/image26.png"/><Relationship Id="rId7" Type="http://schemas.openxmlformats.org/officeDocument/2006/relationships/tags" Target="../tags/tag23.xml"/><Relationship Id="rId6" Type="http://schemas.openxmlformats.org/officeDocument/2006/relationships/image" Target="../media/image25.png"/><Relationship Id="rId5" Type="http://schemas.openxmlformats.org/officeDocument/2006/relationships/tags" Target="../tags/tag22.xml"/><Relationship Id="rId4" Type="http://schemas.openxmlformats.org/officeDocument/2006/relationships/image" Target="../media/image24.png"/><Relationship Id="rId3" Type="http://schemas.openxmlformats.org/officeDocument/2006/relationships/tags" Target="../tags/tag21.xml"/><Relationship Id="rId2" Type="http://schemas.openxmlformats.org/officeDocument/2006/relationships/image" Target="../media/image23.png"/><Relationship Id="rId12" Type="http://schemas.openxmlformats.org/officeDocument/2006/relationships/notesSlide" Target="../notesSlides/notesSlide11.xml"/><Relationship Id="rId11" Type="http://schemas.openxmlformats.org/officeDocument/2006/relationships/slideLayout" Target="../slideLayouts/slideLayout1.xml"/><Relationship Id="rId10" Type="http://schemas.openxmlformats.org/officeDocument/2006/relationships/image" Target="../media/image27.png"/><Relationship Id="rId1" Type="http://schemas.openxmlformats.org/officeDocument/2006/relationships/tags" Target="../tags/tag20.xml"/></Relationships>
</file>

<file path=ppt/slides/_rels/slide22.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1.xml"/><Relationship Id="rId2" Type="http://schemas.openxmlformats.org/officeDocument/2006/relationships/image" Target="../media/image28.png"/><Relationship Id="rId1" Type="http://schemas.openxmlformats.org/officeDocument/2006/relationships/tags" Target="../tags/tag25.xml"/></Relationships>
</file>

<file path=ppt/slides/_rels/slide23.xml.rels><?xml version="1.0" encoding="UTF-8" standalone="yes"?>
<Relationships xmlns="http://schemas.openxmlformats.org/package/2006/relationships"><Relationship Id="rId8" Type="http://schemas.openxmlformats.org/officeDocument/2006/relationships/notesSlide" Target="../notesSlides/notesSlide13.xml"/><Relationship Id="rId7" Type="http://schemas.openxmlformats.org/officeDocument/2006/relationships/slideLayout" Target="../slideLayouts/slideLayout1.xml"/><Relationship Id="rId6" Type="http://schemas.openxmlformats.org/officeDocument/2006/relationships/image" Target="../media/image31.png"/><Relationship Id="rId5" Type="http://schemas.openxmlformats.org/officeDocument/2006/relationships/tags" Target="../tags/tag28.xml"/><Relationship Id="rId4" Type="http://schemas.openxmlformats.org/officeDocument/2006/relationships/image" Target="../media/image30.png"/><Relationship Id="rId3" Type="http://schemas.openxmlformats.org/officeDocument/2006/relationships/tags" Target="../tags/tag27.xml"/><Relationship Id="rId2" Type="http://schemas.openxmlformats.org/officeDocument/2006/relationships/image" Target="../media/image29.png"/><Relationship Id="rId1" Type="http://schemas.openxmlformats.org/officeDocument/2006/relationships/tags" Target="../tags/tag26.xml"/></Relationships>
</file>

<file path=ppt/slides/_rels/slide24.xml.rels><?xml version="1.0" encoding="UTF-8" standalone="yes"?>
<Relationships xmlns="http://schemas.openxmlformats.org/package/2006/relationships"><Relationship Id="rId6" Type="http://schemas.openxmlformats.org/officeDocument/2006/relationships/notesSlide" Target="../notesSlides/notesSlide14.xml"/><Relationship Id="rId5" Type="http://schemas.openxmlformats.org/officeDocument/2006/relationships/slideLayout" Target="../slideLayouts/slideLayout1.xml"/><Relationship Id="rId4" Type="http://schemas.openxmlformats.org/officeDocument/2006/relationships/image" Target="../media/image33.png"/><Relationship Id="rId3" Type="http://schemas.openxmlformats.org/officeDocument/2006/relationships/tags" Target="../tags/tag30.xml"/><Relationship Id="rId2" Type="http://schemas.openxmlformats.org/officeDocument/2006/relationships/image" Target="../media/image32.png"/><Relationship Id="rId1" Type="http://schemas.openxmlformats.org/officeDocument/2006/relationships/tags" Target="../tags/tag29.xml"/></Relationships>
</file>

<file path=ppt/slides/_rels/slide25.xml.rels><?xml version="1.0" encoding="UTF-8" standalone="yes"?>
<Relationships xmlns="http://schemas.openxmlformats.org/package/2006/relationships"><Relationship Id="rId8" Type="http://schemas.openxmlformats.org/officeDocument/2006/relationships/notesSlide" Target="../notesSlides/notesSlide15.xml"/><Relationship Id="rId7" Type="http://schemas.openxmlformats.org/officeDocument/2006/relationships/slideLayout" Target="../slideLayouts/slideLayout1.xml"/><Relationship Id="rId6" Type="http://schemas.openxmlformats.org/officeDocument/2006/relationships/image" Target="../media/image36.png"/><Relationship Id="rId5" Type="http://schemas.openxmlformats.org/officeDocument/2006/relationships/tags" Target="../tags/tag33.xml"/><Relationship Id="rId4" Type="http://schemas.openxmlformats.org/officeDocument/2006/relationships/image" Target="../media/image35.png"/><Relationship Id="rId3" Type="http://schemas.openxmlformats.org/officeDocument/2006/relationships/tags" Target="../tags/tag32.xml"/><Relationship Id="rId2" Type="http://schemas.openxmlformats.org/officeDocument/2006/relationships/image" Target="../media/image34.png"/><Relationship Id="rId1" Type="http://schemas.openxmlformats.org/officeDocument/2006/relationships/tags" Target="../tags/tag31.xml"/></Relationships>
</file>

<file path=ppt/slides/_rels/slide26.xml.rels><?xml version="1.0" encoding="UTF-8" standalone="yes"?>
<Relationships xmlns="http://schemas.openxmlformats.org/package/2006/relationships"><Relationship Id="rId6" Type="http://schemas.openxmlformats.org/officeDocument/2006/relationships/notesSlide" Target="../notesSlides/notesSlide16.xml"/><Relationship Id="rId5" Type="http://schemas.openxmlformats.org/officeDocument/2006/relationships/slideLayout" Target="../slideLayouts/slideLayout1.xml"/><Relationship Id="rId4" Type="http://schemas.openxmlformats.org/officeDocument/2006/relationships/image" Target="../media/image38.png"/><Relationship Id="rId3" Type="http://schemas.openxmlformats.org/officeDocument/2006/relationships/tags" Target="../tags/tag35.xml"/><Relationship Id="rId2" Type="http://schemas.openxmlformats.org/officeDocument/2006/relationships/image" Target="../media/image37.png"/><Relationship Id="rId1" Type="http://schemas.openxmlformats.org/officeDocument/2006/relationships/tags" Target="../tags/tag34.xml"/></Relationships>
</file>

<file path=ppt/slides/_rels/slide27.xml.rels><?xml version="1.0" encoding="UTF-8" standalone="yes"?>
<Relationships xmlns="http://schemas.openxmlformats.org/package/2006/relationships"><Relationship Id="rId6" Type="http://schemas.openxmlformats.org/officeDocument/2006/relationships/notesSlide" Target="../notesSlides/notesSlide17.xml"/><Relationship Id="rId5" Type="http://schemas.openxmlformats.org/officeDocument/2006/relationships/slideLayout" Target="../slideLayouts/slideLayout1.xml"/><Relationship Id="rId4" Type="http://schemas.openxmlformats.org/officeDocument/2006/relationships/image" Target="../media/image40.png"/><Relationship Id="rId3" Type="http://schemas.openxmlformats.org/officeDocument/2006/relationships/tags" Target="../tags/tag37.xml"/><Relationship Id="rId2" Type="http://schemas.openxmlformats.org/officeDocument/2006/relationships/image" Target="../media/image39.png"/><Relationship Id="rId1" Type="http://schemas.openxmlformats.org/officeDocument/2006/relationships/tags" Target="../tags/tag3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41.png"/><Relationship Id="rId1" Type="http://schemas.openxmlformats.org/officeDocument/2006/relationships/tags" Target="../tags/tag3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42.png"/><Relationship Id="rId1" Type="http://schemas.openxmlformats.org/officeDocument/2006/relationships/tags" Target="../tags/tag39.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43.png"/><Relationship Id="rId1" Type="http://schemas.openxmlformats.org/officeDocument/2006/relationships/tags" Target="../tags/tag40.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44.png"/><Relationship Id="rId1" Type="http://schemas.openxmlformats.org/officeDocument/2006/relationships/tags" Target="../tags/tag41.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45.png"/><Relationship Id="rId1" Type="http://schemas.openxmlformats.org/officeDocument/2006/relationships/tags" Target="../tags/tag42.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46.png"/><Relationship Id="rId1" Type="http://schemas.openxmlformats.org/officeDocument/2006/relationships/tags" Target="../tags/tag43.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47.png"/><Relationship Id="rId1" Type="http://schemas.openxmlformats.org/officeDocument/2006/relationships/tags" Target="../tags/tag44.xml"/></Relationships>
</file>

<file path=ppt/slides/_rels/slide36.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49.png"/><Relationship Id="rId3" Type="http://schemas.openxmlformats.org/officeDocument/2006/relationships/tags" Target="../tags/tag46.xml"/><Relationship Id="rId2" Type="http://schemas.openxmlformats.org/officeDocument/2006/relationships/image" Target="../media/image48.png"/><Relationship Id="rId1" Type="http://schemas.openxmlformats.org/officeDocument/2006/relationships/tags" Target="../tags/tag45.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50.png"/><Relationship Id="rId1" Type="http://schemas.openxmlformats.org/officeDocument/2006/relationships/tags" Target="../tags/tag47.xml"/></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51.png"/><Relationship Id="rId1" Type="http://schemas.openxmlformats.org/officeDocument/2006/relationships/tags" Target="../tags/tag48.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52.png"/><Relationship Id="rId1" Type="http://schemas.openxmlformats.org/officeDocument/2006/relationships/tags" Target="../tags/tag49.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3.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53.png"/><Relationship Id="rId1" Type="http://schemas.openxmlformats.org/officeDocument/2006/relationships/tags" Target="../tags/tag50.xml"/></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54.png"/><Relationship Id="rId1" Type="http://schemas.openxmlformats.org/officeDocument/2006/relationships/tags" Target="../tags/tag51.xml"/></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55.png"/><Relationship Id="rId1" Type="http://schemas.openxmlformats.org/officeDocument/2006/relationships/tags" Target="../tags/tag52.xml"/></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56.png"/><Relationship Id="rId1" Type="http://schemas.openxmlformats.org/officeDocument/2006/relationships/tags" Target="../tags/tag53.xml"/></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57.png"/><Relationship Id="rId1" Type="http://schemas.openxmlformats.org/officeDocument/2006/relationships/tags" Target="../tags/tag5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5.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png"/><Relationship Id="rId1" Type="http://schemas.openxmlformats.org/officeDocument/2006/relationships/tags" Target="../tags/tag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Freeform 6"/>
          <p:cNvSpPr>
            <a:spLocks noEditPoints="1"/>
          </p:cNvSpPr>
          <p:nvPr/>
        </p:nvSpPr>
        <p:spPr bwMode="auto">
          <a:xfrm>
            <a:off x="4343400" y="1059033"/>
            <a:ext cx="457200" cy="593986"/>
          </a:xfrm>
          <a:custGeom>
            <a:avLst/>
            <a:gdLst>
              <a:gd name="T0" fmla="*/ 891 w 1347"/>
              <a:gd name="T1" fmla="*/ 639 h 1750"/>
              <a:gd name="T2" fmla="*/ 673 w 1347"/>
              <a:gd name="T3" fmla="*/ 728 h 1750"/>
              <a:gd name="T4" fmla="*/ 555 w 1347"/>
              <a:gd name="T5" fmla="*/ 706 h 1750"/>
              <a:gd name="T6" fmla="*/ 456 w 1347"/>
              <a:gd name="T7" fmla="*/ 639 h 1750"/>
              <a:gd name="T8" fmla="*/ 398 w 1347"/>
              <a:gd name="T9" fmla="*/ 639 h 1750"/>
              <a:gd name="T10" fmla="*/ 397 w 1347"/>
              <a:gd name="T11" fmla="*/ 696 h 1750"/>
              <a:gd name="T12" fmla="*/ 525 w 1347"/>
              <a:gd name="T13" fmla="*/ 781 h 1750"/>
              <a:gd name="T14" fmla="*/ 673 w 1347"/>
              <a:gd name="T15" fmla="*/ 810 h 1750"/>
              <a:gd name="T16" fmla="*/ 949 w 1347"/>
              <a:gd name="T17" fmla="*/ 696 h 1750"/>
              <a:gd name="T18" fmla="*/ 949 w 1347"/>
              <a:gd name="T19" fmla="*/ 639 h 1750"/>
              <a:gd name="T20" fmla="*/ 891 w 1347"/>
              <a:gd name="T21" fmla="*/ 639 h 1750"/>
              <a:gd name="T22" fmla="*/ 987 w 1347"/>
              <a:gd name="T23" fmla="*/ 1525 h 1750"/>
              <a:gd name="T24" fmla="*/ 987 w 1347"/>
              <a:gd name="T25" fmla="*/ 1525 h 1750"/>
              <a:gd name="T26" fmla="*/ 360 w 1347"/>
              <a:gd name="T27" fmla="*/ 1525 h 1750"/>
              <a:gd name="T28" fmla="*/ 318 w 1347"/>
              <a:gd name="T29" fmla="*/ 1566 h 1750"/>
              <a:gd name="T30" fmla="*/ 360 w 1347"/>
              <a:gd name="T31" fmla="*/ 1607 h 1750"/>
              <a:gd name="T32" fmla="*/ 987 w 1347"/>
              <a:gd name="T33" fmla="*/ 1607 h 1750"/>
              <a:gd name="T34" fmla="*/ 1027 w 1347"/>
              <a:gd name="T35" fmla="*/ 1566 h 1750"/>
              <a:gd name="T36" fmla="*/ 987 w 1347"/>
              <a:gd name="T37" fmla="*/ 1525 h 1750"/>
              <a:gd name="T38" fmla="*/ 1347 w 1347"/>
              <a:gd name="T39" fmla="*/ 674 h 1750"/>
              <a:gd name="T40" fmla="*/ 1347 w 1347"/>
              <a:gd name="T41" fmla="*/ 674 h 1750"/>
              <a:gd name="T42" fmla="*/ 1149 w 1347"/>
              <a:gd name="T43" fmla="*/ 198 h 1750"/>
              <a:gd name="T44" fmla="*/ 673 w 1347"/>
              <a:gd name="T45" fmla="*/ 0 h 1750"/>
              <a:gd name="T46" fmla="*/ 197 w 1347"/>
              <a:gd name="T47" fmla="*/ 198 h 1750"/>
              <a:gd name="T48" fmla="*/ 0 w 1347"/>
              <a:gd name="T49" fmla="*/ 674 h 1750"/>
              <a:gd name="T50" fmla="*/ 86 w 1347"/>
              <a:gd name="T51" fmla="*/ 1005 h 1750"/>
              <a:gd name="T52" fmla="*/ 292 w 1347"/>
              <a:gd name="T53" fmla="*/ 1229 h 1750"/>
              <a:gd name="T54" fmla="*/ 292 w 1347"/>
              <a:gd name="T55" fmla="*/ 1418 h 1750"/>
              <a:gd name="T56" fmla="*/ 360 w 1347"/>
              <a:gd name="T57" fmla="*/ 1487 h 1750"/>
              <a:gd name="T58" fmla="*/ 987 w 1347"/>
              <a:gd name="T59" fmla="*/ 1487 h 1750"/>
              <a:gd name="T60" fmla="*/ 1055 w 1347"/>
              <a:gd name="T61" fmla="*/ 1418 h 1750"/>
              <a:gd name="T62" fmla="*/ 1055 w 1347"/>
              <a:gd name="T63" fmla="*/ 1229 h 1750"/>
              <a:gd name="T64" fmla="*/ 1260 w 1347"/>
              <a:gd name="T65" fmla="*/ 1005 h 1750"/>
              <a:gd name="T66" fmla="*/ 1347 w 1347"/>
              <a:gd name="T67" fmla="*/ 674 h 1750"/>
              <a:gd name="T68" fmla="*/ 1142 w 1347"/>
              <a:gd name="T69" fmla="*/ 938 h 1750"/>
              <a:gd name="T70" fmla="*/ 1142 w 1347"/>
              <a:gd name="T71" fmla="*/ 938 h 1750"/>
              <a:gd name="T72" fmla="*/ 1141 w 1347"/>
              <a:gd name="T73" fmla="*/ 938 h 1750"/>
              <a:gd name="T74" fmla="*/ 951 w 1347"/>
              <a:gd name="T75" fmla="*/ 1135 h 1750"/>
              <a:gd name="T76" fmla="*/ 919 w 1347"/>
              <a:gd name="T77" fmla="*/ 1193 h 1750"/>
              <a:gd name="T78" fmla="*/ 918 w 1347"/>
              <a:gd name="T79" fmla="*/ 1193 h 1750"/>
              <a:gd name="T80" fmla="*/ 918 w 1347"/>
              <a:gd name="T81" fmla="*/ 1350 h 1750"/>
              <a:gd name="T82" fmla="*/ 429 w 1347"/>
              <a:gd name="T83" fmla="*/ 1350 h 1750"/>
              <a:gd name="T84" fmla="*/ 429 w 1347"/>
              <a:gd name="T85" fmla="*/ 1193 h 1750"/>
              <a:gd name="T86" fmla="*/ 389 w 1347"/>
              <a:gd name="T87" fmla="*/ 1132 h 1750"/>
              <a:gd name="T88" fmla="*/ 205 w 1347"/>
              <a:gd name="T89" fmla="*/ 938 h 1750"/>
              <a:gd name="T90" fmla="*/ 136 w 1347"/>
              <a:gd name="T91" fmla="*/ 674 h 1750"/>
              <a:gd name="T92" fmla="*/ 294 w 1347"/>
              <a:gd name="T93" fmla="*/ 295 h 1750"/>
              <a:gd name="T94" fmla="*/ 673 w 1347"/>
              <a:gd name="T95" fmla="*/ 137 h 1750"/>
              <a:gd name="T96" fmla="*/ 1053 w 1347"/>
              <a:gd name="T97" fmla="*/ 295 h 1750"/>
              <a:gd name="T98" fmla="*/ 1210 w 1347"/>
              <a:gd name="T99" fmla="*/ 674 h 1750"/>
              <a:gd name="T100" fmla="*/ 1142 w 1347"/>
              <a:gd name="T101" fmla="*/ 938 h 1750"/>
              <a:gd name="T102" fmla="*/ 855 w 1347"/>
              <a:gd name="T103" fmla="*/ 1668 h 1750"/>
              <a:gd name="T104" fmla="*/ 855 w 1347"/>
              <a:gd name="T105" fmla="*/ 1668 h 1750"/>
              <a:gd name="T106" fmla="*/ 492 w 1347"/>
              <a:gd name="T107" fmla="*/ 1668 h 1750"/>
              <a:gd name="T108" fmla="*/ 450 w 1347"/>
              <a:gd name="T109" fmla="*/ 1709 h 1750"/>
              <a:gd name="T110" fmla="*/ 492 w 1347"/>
              <a:gd name="T111" fmla="*/ 1750 h 1750"/>
              <a:gd name="T112" fmla="*/ 855 w 1347"/>
              <a:gd name="T113" fmla="*/ 1750 h 1750"/>
              <a:gd name="T114" fmla="*/ 896 w 1347"/>
              <a:gd name="T115" fmla="*/ 1709 h 1750"/>
              <a:gd name="T116" fmla="*/ 855 w 1347"/>
              <a:gd name="T117" fmla="*/ 1668 h 1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347" h="1750">
                <a:moveTo>
                  <a:pt x="891" y="639"/>
                </a:moveTo>
                <a:cubicBezTo>
                  <a:pt x="836" y="694"/>
                  <a:pt x="758" y="728"/>
                  <a:pt x="673" y="728"/>
                </a:cubicBezTo>
                <a:cubicBezTo>
                  <a:pt x="631" y="728"/>
                  <a:pt x="591" y="720"/>
                  <a:pt x="555" y="706"/>
                </a:cubicBezTo>
                <a:cubicBezTo>
                  <a:pt x="517" y="691"/>
                  <a:pt x="484" y="667"/>
                  <a:pt x="456" y="639"/>
                </a:cubicBezTo>
                <a:cubicBezTo>
                  <a:pt x="440" y="623"/>
                  <a:pt x="413" y="623"/>
                  <a:pt x="398" y="639"/>
                </a:cubicBezTo>
                <a:cubicBezTo>
                  <a:pt x="382" y="655"/>
                  <a:pt x="382" y="681"/>
                  <a:pt x="397" y="696"/>
                </a:cubicBezTo>
                <a:cubicBezTo>
                  <a:pt x="433" y="732"/>
                  <a:pt x="477" y="761"/>
                  <a:pt x="525" y="781"/>
                </a:cubicBezTo>
                <a:cubicBezTo>
                  <a:pt x="570" y="800"/>
                  <a:pt x="621" y="810"/>
                  <a:pt x="673" y="810"/>
                </a:cubicBezTo>
                <a:cubicBezTo>
                  <a:pt x="781" y="810"/>
                  <a:pt x="878" y="767"/>
                  <a:pt x="949" y="696"/>
                </a:cubicBezTo>
                <a:cubicBezTo>
                  <a:pt x="965" y="681"/>
                  <a:pt x="965" y="655"/>
                  <a:pt x="949" y="639"/>
                </a:cubicBezTo>
                <a:cubicBezTo>
                  <a:pt x="933" y="623"/>
                  <a:pt x="907" y="623"/>
                  <a:pt x="891" y="639"/>
                </a:cubicBezTo>
                <a:close/>
                <a:moveTo>
                  <a:pt x="987" y="1525"/>
                </a:moveTo>
                <a:cubicBezTo>
                  <a:pt x="987" y="1525"/>
                  <a:pt x="987" y="1525"/>
                  <a:pt x="987" y="1525"/>
                </a:cubicBezTo>
                <a:cubicBezTo>
                  <a:pt x="360" y="1525"/>
                  <a:pt x="360" y="1525"/>
                  <a:pt x="360" y="1525"/>
                </a:cubicBezTo>
                <a:cubicBezTo>
                  <a:pt x="337" y="1525"/>
                  <a:pt x="318" y="1544"/>
                  <a:pt x="318" y="1566"/>
                </a:cubicBezTo>
                <a:cubicBezTo>
                  <a:pt x="318" y="1589"/>
                  <a:pt x="337" y="1607"/>
                  <a:pt x="360" y="1607"/>
                </a:cubicBezTo>
                <a:cubicBezTo>
                  <a:pt x="987" y="1607"/>
                  <a:pt x="987" y="1607"/>
                  <a:pt x="987" y="1607"/>
                </a:cubicBezTo>
                <a:cubicBezTo>
                  <a:pt x="1009" y="1607"/>
                  <a:pt x="1027" y="1589"/>
                  <a:pt x="1027" y="1566"/>
                </a:cubicBezTo>
                <a:cubicBezTo>
                  <a:pt x="1027" y="1544"/>
                  <a:pt x="1009" y="1525"/>
                  <a:pt x="987" y="1525"/>
                </a:cubicBezTo>
                <a:close/>
                <a:moveTo>
                  <a:pt x="1347" y="674"/>
                </a:moveTo>
                <a:cubicBezTo>
                  <a:pt x="1347" y="674"/>
                  <a:pt x="1347" y="674"/>
                  <a:pt x="1347" y="674"/>
                </a:cubicBezTo>
                <a:cubicBezTo>
                  <a:pt x="1347" y="488"/>
                  <a:pt x="1272" y="320"/>
                  <a:pt x="1149" y="198"/>
                </a:cubicBezTo>
                <a:cubicBezTo>
                  <a:pt x="1027" y="76"/>
                  <a:pt x="859" y="0"/>
                  <a:pt x="673" y="0"/>
                </a:cubicBezTo>
                <a:cubicBezTo>
                  <a:pt x="488" y="0"/>
                  <a:pt x="318" y="76"/>
                  <a:pt x="197" y="198"/>
                </a:cubicBezTo>
                <a:cubicBezTo>
                  <a:pt x="75" y="320"/>
                  <a:pt x="0" y="488"/>
                  <a:pt x="0" y="674"/>
                </a:cubicBezTo>
                <a:cubicBezTo>
                  <a:pt x="0" y="794"/>
                  <a:pt x="31" y="907"/>
                  <a:pt x="86" y="1005"/>
                </a:cubicBezTo>
                <a:cubicBezTo>
                  <a:pt x="138" y="1094"/>
                  <a:pt x="207" y="1171"/>
                  <a:pt x="292" y="1229"/>
                </a:cubicBezTo>
                <a:cubicBezTo>
                  <a:pt x="292" y="1418"/>
                  <a:pt x="292" y="1418"/>
                  <a:pt x="292" y="1418"/>
                </a:cubicBezTo>
                <a:cubicBezTo>
                  <a:pt x="292" y="1456"/>
                  <a:pt x="322" y="1487"/>
                  <a:pt x="360" y="1487"/>
                </a:cubicBezTo>
                <a:cubicBezTo>
                  <a:pt x="987" y="1487"/>
                  <a:pt x="987" y="1487"/>
                  <a:pt x="987" y="1487"/>
                </a:cubicBezTo>
                <a:cubicBezTo>
                  <a:pt x="1025" y="1487"/>
                  <a:pt x="1055" y="1456"/>
                  <a:pt x="1055" y="1418"/>
                </a:cubicBezTo>
                <a:cubicBezTo>
                  <a:pt x="1055" y="1229"/>
                  <a:pt x="1055" y="1229"/>
                  <a:pt x="1055" y="1229"/>
                </a:cubicBezTo>
                <a:cubicBezTo>
                  <a:pt x="1140" y="1171"/>
                  <a:pt x="1210" y="1094"/>
                  <a:pt x="1260" y="1005"/>
                </a:cubicBezTo>
                <a:cubicBezTo>
                  <a:pt x="1316" y="906"/>
                  <a:pt x="1347" y="794"/>
                  <a:pt x="1347" y="674"/>
                </a:cubicBezTo>
                <a:close/>
                <a:moveTo>
                  <a:pt x="1142" y="938"/>
                </a:moveTo>
                <a:cubicBezTo>
                  <a:pt x="1142" y="938"/>
                  <a:pt x="1142" y="938"/>
                  <a:pt x="1142" y="938"/>
                </a:cubicBezTo>
                <a:cubicBezTo>
                  <a:pt x="1141" y="938"/>
                  <a:pt x="1141" y="938"/>
                  <a:pt x="1141" y="938"/>
                </a:cubicBezTo>
                <a:cubicBezTo>
                  <a:pt x="1096" y="1019"/>
                  <a:pt x="1030" y="1087"/>
                  <a:pt x="951" y="1135"/>
                </a:cubicBezTo>
                <a:cubicBezTo>
                  <a:pt x="931" y="1147"/>
                  <a:pt x="919" y="1170"/>
                  <a:pt x="919" y="1193"/>
                </a:cubicBezTo>
                <a:cubicBezTo>
                  <a:pt x="918" y="1193"/>
                  <a:pt x="918" y="1193"/>
                  <a:pt x="918" y="1193"/>
                </a:cubicBezTo>
                <a:cubicBezTo>
                  <a:pt x="918" y="1350"/>
                  <a:pt x="918" y="1350"/>
                  <a:pt x="918" y="1350"/>
                </a:cubicBezTo>
                <a:cubicBezTo>
                  <a:pt x="429" y="1350"/>
                  <a:pt x="429" y="1350"/>
                  <a:pt x="429" y="1350"/>
                </a:cubicBezTo>
                <a:cubicBezTo>
                  <a:pt x="429" y="1193"/>
                  <a:pt x="429" y="1193"/>
                  <a:pt x="429" y="1193"/>
                </a:cubicBezTo>
                <a:cubicBezTo>
                  <a:pt x="429" y="1165"/>
                  <a:pt x="413" y="1142"/>
                  <a:pt x="389" y="1132"/>
                </a:cubicBezTo>
                <a:cubicBezTo>
                  <a:pt x="313" y="1083"/>
                  <a:pt x="249" y="1017"/>
                  <a:pt x="205" y="938"/>
                </a:cubicBezTo>
                <a:cubicBezTo>
                  <a:pt x="161" y="860"/>
                  <a:pt x="136" y="770"/>
                  <a:pt x="136" y="674"/>
                </a:cubicBezTo>
                <a:cubicBezTo>
                  <a:pt x="136" y="527"/>
                  <a:pt x="197" y="392"/>
                  <a:pt x="294" y="295"/>
                </a:cubicBezTo>
                <a:cubicBezTo>
                  <a:pt x="390" y="197"/>
                  <a:pt x="526" y="137"/>
                  <a:pt x="673" y="137"/>
                </a:cubicBezTo>
                <a:cubicBezTo>
                  <a:pt x="821" y="137"/>
                  <a:pt x="956" y="197"/>
                  <a:pt x="1053" y="295"/>
                </a:cubicBezTo>
                <a:cubicBezTo>
                  <a:pt x="1150" y="392"/>
                  <a:pt x="1210" y="527"/>
                  <a:pt x="1210" y="674"/>
                </a:cubicBezTo>
                <a:cubicBezTo>
                  <a:pt x="1210" y="771"/>
                  <a:pt x="1186" y="861"/>
                  <a:pt x="1142" y="938"/>
                </a:cubicBezTo>
                <a:close/>
                <a:moveTo>
                  <a:pt x="855" y="1668"/>
                </a:moveTo>
                <a:cubicBezTo>
                  <a:pt x="855" y="1668"/>
                  <a:pt x="855" y="1668"/>
                  <a:pt x="855" y="1668"/>
                </a:cubicBezTo>
                <a:cubicBezTo>
                  <a:pt x="492" y="1668"/>
                  <a:pt x="492" y="1668"/>
                  <a:pt x="492" y="1668"/>
                </a:cubicBezTo>
                <a:cubicBezTo>
                  <a:pt x="469" y="1668"/>
                  <a:pt x="450" y="1686"/>
                  <a:pt x="450" y="1709"/>
                </a:cubicBezTo>
                <a:cubicBezTo>
                  <a:pt x="450" y="1731"/>
                  <a:pt x="469" y="1750"/>
                  <a:pt x="492" y="1750"/>
                </a:cubicBezTo>
                <a:cubicBezTo>
                  <a:pt x="855" y="1750"/>
                  <a:pt x="855" y="1750"/>
                  <a:pt x="855" y="1750"/>
                </a:cubicBezTo>
                <a:cubicBezTo>
                  <a:pt x="877" y="1750"/>
                  <a:pt x="896" y="1731"/>
                  <a:pt x="896" y="1709"/>
                </a:cubicBezTo>
                <a:cubicBezTo>
                  <a:pt x="896" y="1686"/>
                  <a:pt x="877" y="1668"/>
                  <a:pt x="855" y="1668"/>
                </a:cubicBezTo>
                <a:close/>
              </a:path>
            </a:pathLst>
          </a:custGeom>
          <a:solidFill>
            <a:schemeClr val="bg1">
              <a:lumMod val="50000"/>
            </a:schemeClr>
          </a:solidFill>
          <a:ln>
            <a:noFill/>
          </a:ln>
        </p:spPr>
        <p:txBody>
          <a:bodyPr vert="horz" wrap="square" lIns="91440" tIns="45720" rIns="91440" bIns="45720" numCol="1" anchor="t" anchorCtr="0" compatLnSpc="1"/>
          <a:lstStyle/>
          <a:p>
            <a:endParaRPr lang="zh-CN" altLang="en-US"/>
          </a:p>
        </p:txBody>
      </p:sp>
      <p:sp>
        <p:nvSpPr>
          <p:cNvPr id="22" name="TextBox 21"/>
          <p:cNvSpPr txBox="1"/>
          <p:nvPr/>
        </p:nvSpPr>
        <p:spPr>
          <a:xfrm>
            <a:off x="1547495" y="1851660"/>
            <a:ext cx="6139815" cy="583565"/>
          </a:xfrm>
          <a:prstGeom prst="rect">
            <a:avLst/>
          </a:prstGeom>
          <a:noFill/>
        </p:spPr>
        <p:txBody>
          <a:bodyPr wrap="square" rtlCol="0">
            <a:spAutoFit/>
          </a:bodyPr>
          <a:lstStyle/>
          <a:p>
            <a:pPr algn="dist"/>
            <a:r>
              <a:rPr lang="zh-CN" altLang="en-US" sz="3200" dirty="0">
                <a:ln w="6350">
                  <a:noFill/>
                </a:ln>
                <a:solidFill>
                  <a:schemeClr val="bg1">
                    <a:lumMod val="50000"/>
                  </a:schemeClr>
                </a:solidFill>
                <a:latin typeface="微软雅黑" panose="020B0503020204020204" pitchFamily="34" charset="-122"/>
                <a:ea typeface="微软雅黑" panose="020B0503020204020204" pitchFamily="34" charset="-122"/>
              </a:rPr>
              <a:t>不知道什么</a:t>
            </a:r>
            <a:r>
              <a:rPr lang="en-US" altLang="zh-CN" sz="3200" dirty="0">
                <a:ln w="6350">
                  <a:noFill/>
                </a:ln>
                <a:solidFill>
                  <a:schemeClr val="bg1">
                    <a:lumMod val="50000"/>
                  </a:schemeClr>
                </a:solidFill>
                <a:latin typeface="微软雅黑" panose="020B0503020204020204" pitchFamily="34" charset="-122"/>
                <a:ea typeface="微软雅黑" panose="020B0503020204020204" pitchFamily="34" charset="-122"/>
              </a:rPr>
              <a:t>APP</a:t>
            </a:r>
            <a:r>
              <a:rPr lang="zh-CN" altLang="en-US" sz="3200" dirty="0">
                <a:ln w="6350">
                  <a:noFill/>
                </a:ln>
                <a:solidFill>
                  <a:schemeClr val="bg1">
                    <a:lumMod val="50000"/>
                  </a:schemeClr>
                </a:solidFill>
                <a:latin typeface="微软雅黑" panose="020B0503020204020204" pitchFamily="34" charset="-122"/>
                <a:ea typeface="微软雅黑" panose="020B0503020204020204" pitchFamily="34" charset="-122"/>
              </a:rPr>
              <a:t>的设计与实现</a:t>
            </a:r>
            <a:endParaRPr lang="zh-CN" altLang="en-US" sz="3200" dirty="0">
              <a:ln w="6350">
                <a:noFill/>
              </a:ln>
              <a:solidFill>
                <a:schemeClr val="bg1">
                  <a:lumMod val="50000"/>
                </a:schemeClr>
              </a:solidFill>
              <a:latin typeface="微软雅黑" panose="020B0503020204020204" pitchFamily="34" charset="-122"/>
              <a:ea typeface="微软雅黑" panose="020B0503020204020204" pitchFamily="34" charset="-122"/>
            </a:endParaRPr>
          </a:p>
        </p:txBody>
      </p:sp>
      <p:grpSp>
        <p:nvGrpSpPr>
          <p:cNvPr id="21" name="组合 20"/>
          <p:cNvGrpSpPr/>
          <p:nvPr/>
        </p:nvGrpSpPr>
        <p:grpSpPr>
          <a:xfrm>
            <a:off x="0" y="2946544"/>
            <a:ext cx="9144000" cy="54006"/>
            <a:chOff x="2190216" y="0"/>
            <a:chExt cx="7128792" cy="108012"/>
          </a:xfrm>
        </p:grpSpPr>
        <p:sp>
          <p:nvSpPr>
            <p:cNvPr id="4" name="矩形 3"/>
            <p:cNvSpPr/>
            <p:nvPr/>
          </p:nvSpPr>
          <p:spPr>
            <a:xfrm>
              <a:off x="2190216" y="0"/>
              <a:ext cx="1188132" cy="1080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3378348" y="0"/>
              <a:ext cx="1188132" cy="1080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4566480" y="0"/>
              <a:ext cx="1188132" cy="1080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5754612" y="0"/>
              <a:ext cx="1188132" cy="1080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p:cNvSpPr/>
            <p:nvPr/>
          </p:nvSpPr>
          <p:spPr>
            <a:xfrm>
              <a:off x="6942744" y="0"/>
              <a:ext cx="1188132" cy="10801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8130876" y="0"/>
              <a:ext cx="1188132" cy="10801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文本框 1"/>
          <p:cNvSpPr txBox="1"/>
          <p:nvPr/>
        </p:nvSpPr>
        <p:spPr>
          <a:xfrm>
            <a:off x="3204210" y="3363595"/>
            <a:ext cx="4834255" cy="1322070"/>
          </a:xfrm>
          <a:prstGeom prst="rect">
            <a:avLst/>
          </a:prstGeom>
          <a:noFill/>
        </p:spPr>
        <p:txBody>
          <a:bodyPr wrap="square" rtlCol="0">
            <a:spAutoFit/>
          </a:bodyPr>
          <a:p>
            <a:r>
              <a:rPr lang="zh-CN" altLang="en-US" sz="1600">
                <a:latin typeface="华光中圆_CNKI" panose="02000500000000000000" charset="-122"/>
                <a:ea typeface="华光中圆_CNKI" panose="02000500000000000000" charset="-122"/>
                <a:cs typeface="华光中圆_CNKI" panose="02000500000000000000" charset="-122"/>
              </a:rPr>
              <a:t>学</a:t>
            </a:r>
            <a:r>
              <a:rPr lang="en-US" altLang="zh-CN" sz="1600">
                <a:latin typeface="华光中圆_CNKI" panose="02000500000000000000" charset="-122"/>
                <a:ea typeface="华光中圆_CNKI" panose="02000500000000000000" charset="-122"/>
                <a:cs typeface="华光中圆_CNKI" panose="02000500000000000000" charset="-122"/>
              </a:rPr>
              <a:t>    </a:t>
            </a:r>
            <a:r>
              <a:rPr lang="zh-CN" altLang="en-US" sz="1600">
                <a:latin typeface="华光中圆_CNKI" panose="02000500000000000000" charset="-122"/>
                <a:ea typeface="华光中圆_CNKI" panose="02000500000000000000" charset="-122"/>
                <a:cs typeface="华光中圆_CNKI" panose="02000500000000000000" charset="-122"/>
              </a:rPr>
              <a:t>期：</a:t>
            </a:r>
            <a:r>
              <a:rPr lang="en-US" altLang="zh-CN" sz="1600">
                <a:latin typeface="华光中圆_CNKI" panose="02000500000000000000" charset="-122"/>
                <a:ea typeface="华光中圆_CNKI" panose="02000500000000000000" charset="-122"/>
                <a:cs typeface="华光中圆_CNKI" panose="02000500000000000000" charset="-122"/>
              </a:rPr>
              <a:t>2022-2023</a:t>
            </a:r>
            <a:r>
              <a:rPr lang="zh-CN" altLang="en-US" sz="1600">
                <a:latin typeface="华光中圆_CNKI" panose="02000500000000000000" charset="-122"/>
                <a:ea typeface="华光中圆_CNKI" panose="02000500000000000000" charset="-122"/>
                <a:cs typeface="华光中圆_CNKI" panose="02000500000000000000" charset="-122"/>
              </a:rPr>
              <a:t>学年第二学期</a:t>
            </a:r>
            <a:endParaRPr lang="zh-CN" altLang="en-US" sz="1600">
              <a:latin typeface="华光中圆_CNKI" panose="02000500000000000000" charset="-122"/>
              <a:ea typeface="华光中圆_CNKI" panose="02000500000000000000" charset="-122"/>
              <a:cs typeface="华光中圆_CNKI" panose="02000500000000000000" charset="-122"/>
            </a:endParaRPr>
          </a:p>
          <a:p>
            <a:r>
              <a:rPr lang="zh-CN" altLang="en-US" sz="1600">
                <a:latin typeface="华光中圆_CNKI" panose="02000500000000000000" charset="-122"/>
                <a:ea typeface="华光中圆_CNKI" panose="02000500000000000000" charset="-122"/>
                <a:cs typeface="华光中圆_CNKI" panose="02000500000000000000" charset="-122"/>
              </a:rPr>
              <a:t>课程名称：移动软件开发</a:t>
            </a:r>
            <a:endParaRPr lang="zh-CN" altLang="en-US" sz="1600">
              <a:latin typeface="华光中圆_CNKI" panose="02000500000000000000" charset="-122"/>
              <a:ea typeface="华光中圆_CNKI" panose="02000500000000000000" charset="-122"/>
              <a:cs typeface="华光中圆_CNKI" panose="02000500000000000000" charset="-122"/>
            </a:endParaRPr>
          </a:p>
          <a:p>
            <a:r>
              <a:rPr lang="zh-CN" altLang="en-US" sz="1600">
                <a:latin typeface="华光中圆_CNKI" panose="02000500000000000000" charset="-122"/>
                <a:ea typeface="华光中圆_CNKI" panose="02000500000000000000" charset="-122"/>
                <a:cs typeface="华光中圆_CNKI" panose="02000500000000000000" charset="-122"/>
              </a:rPr>
              <a:t>组</a:t>
            </a:r>
            <a:r>
              <a:rPr lang="en-US" altLang="zh-CN" sz="1600">
                <a:latin typeface="华光中圆_CNKI" panose="02000500000000000000" charset="-122"/>
                <a:ea typeface="华光中圆_CNKI" panose="02000500000000000000" charset="-122"/>
                <a:cs typeface="华光中圆_CNKI" panose="02000500000000000000" charset="-122"/>
              </a:rPr>
              <a:t>    </a:t>
            </a:r>
            <a:r>
              <a:rPr lang="zh-CN" altLang="en-US" sz="1600">
                <a:latin typeface="华光中圆_CNKI" panose="02000500000000000000" charset="-122"/>
                <a:ea typeface="华光中圆_CNKI" panose="02000500000000000000" charset="-122"/>
                <a:cs typeface="华光中圆_CNKI" panose="02000500000000000000" charset="-122"/>
              </a:rPr>
              <a:t>别：TEAM32</a:t>
            </a:r>
            <a:endParaRPr lang="zh-CN" altLang="en-US" sz="1600">
              <a:latin typeface="华光中圆_CNKI" panose="02000500000000000000" charset="-122"/>
              <a:ea typeface="华光中圆_CNKI" panose="02000500000000000000" charset="-122"/>
              <a:cs typeface="华光中圆_CNKI" panose="02000500000000000000" charset="-122"/>
            </a:endParaRPr>
          </a:p>
          <a:p>
            <a:r>
              <a:rPr lang="zh-CN" altLang="en-US" sz="1600">
                <a:latin typeface="华光中圆_CNKI" panose="02000500000000000000" charset="-122"/>
                <a:ea typeface="华光中圆_CNKI" panose="02000500000000000000" charset="-122"/>
                <a:cs typeface="华光中圆_CNKI" panose="02000500000000000000" charset="-122"/>
              </a:rPr>
              <a:t>学</a:t>
            </a:r>
            <a:r>
              <a:rPr lang="en-US" altLang="zh-CN" sz="1600">
                <a:latin typeface="华光中圆_CNKI" panose="02000500000000000000" charset="-122"/>
                <a:ea typeface="华光中圆_CNKI" panose="02000500000000000000" charset="-122"/>
                <a:cs typeface="华光中圆_CNKI" panose="02000500000000000000" charset="-122"/>
              </a:rPr>
              <a:t>    </a:t>
            </a:r>
            <a:r>
              <a:rPr lang="zh-CN" altLang="en-US" sz="1600">
                <a:latin typeface="华光中圆_CNKI" panose="02000500000000000000" charset="-122"/>
                <a:ea typeface="华光中圆_CNKI" panose="02000500000000000000" charset="-122"/>
                <a:cs typeface="华光中圆_CNKI" panose="02000500000000000000" charset="-122"/>
              </a:rPr>
              <a:t>号：</a:t>
            </a:r>
            <a:r>
              <a:rPr lang="en-US" altLang="zh-CN" sz="1600">
                <a:latin typeface="华光中圆_CNKI" panose="02000500000000000000" charset="-122"/>
                <a:ea typeface="华光中圆_CNKI" panose="02000500000000000000" charset="-122"/>
                <a:cs typeface="华光中圆_CNKI" panose="02000500000000000000" charset="-122"/>
              </a:rPr>
              <a:t>21062122</a:t>
            </a:r>
            <a:endParaRPr lang="en-US" altLang="zh-CN" sz="1600">
              <a:latin typeface="华光中圆_CNKI" panose="02000500000000000000" charset="-122"/>
              <a:ea typeface="华光中圆_CNKI" panose="02000500000000000000" charset="-122"/>
              <a:cs typeface="华光中圆_CNKI" panose="02000500000000000000" charset="-122"/>
            </a:endParaRPr>
          </a:p>
          <a:p>
            <a:r>
              <a:rPr lang="zh-CN" altLang="en-US" sz="1600">
                <a:latin typeface="华光中圆_CNKI" panose="02000500000000000000" charset="-122"/>
                <a:ea typeface="华光中圆_CNKI" panose="02000500000000000000" charset="-122"/>
                <a:cs typeface="华光中圆_CNKI" panose="02000500000000000000" charset="-122"/>
              </a:rPr>
              <a:t>姓</a:t>
            </a:r>
            <a:r>
              <a:rPr lang="en-US" altLang="zh-CN" sz="1600">
                <a:latin typeface="华光中圆_CNKI" panose="02000500000000000000" charset="-122"/>
                <a:ea typeface="华光中圆_CNKI" panose="02000500000000000000" charset="-122"/>
                <a:cs typeface="华光中圆_CNKI" panose="02000500000000000000" charset="-122"/>
                <a:sym typeface="+mn-ea"/>
              </a:rPr>
              <a:t>    </a:t>
            </a:r>
            <a:r>
              <a:rPr lang="zh-CN" altLang="en-US" sz="1600">
                <a:latin typeface="华光中圆_CNKI" panose="02000500000000000000" charset="-122"/>
                <a:ea typeface="华光中圆_CNKI" panose="02000500000000000000" charset="-122"/>
                <a:cs typeface="华光中圆_CNKI" panose="02000500000000000000" charset="-122"/>
              </a:rPr>
              <a:t>名：林家棋</a:t>
            </a:r>
            <a:endParaRPr lang="zh-CN" altLang="en-US" sz="1600">
              <a:latin typeface="华光中圆_CNKI" panose="02000500000000000000" charset="-122"/>
              <a:ea typeface="华光中圆_CNKI" panose="02000500000000000000" charset="-122"/>
              <a:cs typeface="华光中圆_CNKI" panose="02000500000000000000"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48" name="Rectangle 39"/>
          <p:cNvSpPr>
            <a:spLocks noChangeArrowheads="1"/>
          </p:cNvSpPr>
          <p:nvPr/>
        </p:nvSpPr>
        <p:spPr bwMode="auto">
          <a:xfrm>
            <a:off x="416159" y="278281"/>
            <a:ext cx="2778059" cy="307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buFont typeface="Arial" panose="020B0604020202020204" pitchFamily="34" charset="0"/>
              <a:buNone/>
            </a:pPr>
            <a:r>
              <a:rPr lang="zh-CN" altLang="en-US" sz="2000" dirty="0">
                <a:solidFill>
                  <a:schemeClr val="accent1"/>
                </a:solidFill>
                <a:latin typeface="微软雅黑" panose="020B0503020204020204" pitchFamily="34" charset="-122"/>
                <a:ea typeface="微软雅黑" panose="020B0503020204020204" pitchFamily="34" charset="-122"/>
                <a:sym typeface="+mn-ea"/>
              </a:rPr>
              <a:t>系统设计</a:t>
            </a:r>
            <a:endParaRPr lang="en-US" altLang="zh-CN" sz="2000" dirty="0">
              <a:solidFill>
                <a:schemeClr val="accent1"/>
              </a:solidFill>
              <a:latin typeface="微软雅黑" panose="020B0503020204020204" pitchFamily="34" charset="-122"/>
              <a:ea typeface="微软雅黑" panose="020B0503020204020204" pitchFamily="34" charset="-122"/>
            </a:endParaRPr>
          </a:p>
        </p:txBody>
      </p:sp>
      <p:grpSp>
        <p:nvGrpSpPr>
          <p:cNvPr id="49" name="组合 48"/>
          <p:cNvGrpSpPr/>
          <p:nvPr/>
        </p:nvGrpSpPr>
        <p:grpSpPr>
          <a:xfrm>
            <a:off x="416158" y="699542"/>
            <a:ext cx="899592" cy="56017"/>
            <a:chOff x="0" y="2842590"/>
            <a:chExt cx="7054752" cy="89199"/>
          </a:xfrm>
        </p:grpSpPr>
        <p:sp>
          <p:nvSpPr>
            <p:cNvPr id="50" name="矩形 49"/>
            <p:cNvSpPr/>
            <p:nvPr/>
          </p:nvSpPr>
          <p:spPr>
            <a:xfrm>
              <a:off x="0" y="2842590"/>
              <a:ext cx="1763688" cy="89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矩形 50"/>
            <p:cNvSpPr/>
            <p:nvPr/>
          </p:nvSpPr>
          <p:spPr>
            <a:xfrm>
              <a:off x="1763688" y="2842590"/>
              <a:ext cx="1763688" cy="891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p:nvSpPr>
          <p:spPr>
            <a:xfrm>
              <a:off x="3527376" y="2842590"/>
              <a:ext cx="1763688" cy="89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矩形 52"/>
            <p:cNvSpPr/>
            <p:nvPr/>
          </p:nvSpPr>
          <p:spPr>
            <a:xfrm>
              <a:off x="5291064" y="2842590"/>
              <a:ext cx="1763688" cy="891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文本框 3"/>
          <p:cNvSpPr txBox="1"/>
          <p:nvPr/>
        </p:nvSpPr>
        <p:spPr>
          <a:xfrm>
            <a:off x="3122295" y="701040"/>
            <a:ext cx="2899410" cy="460375"/>
          </a:xfrm>
          <a:prstGeom prst="rect">
            <a:avLst/>
          </a:prstGeom>
          <a:noFill/>
        </p:spPr>
        <p:txBody>
          <a:bodyPr wrap="square" rtlCol="0">
            <a:spAutoFit/>
          </a:bodyPr>
          <a:p>
            <a:pPr algn="ctr"/>
            <a:r>
              <a:rPr lang="zh-CN" altLang="en-US" sz="2400">
                <a:latin typeface="黑体" panose="02010609060101010101" charset="-122"/>
                <a:ea typeface="黑体" panose="02010609060101010101" charset="-122"/>
              </a:rPr>
              <a:t>界面设计</a:t>
            </a:r>
            <a:endParaRPr lang="zh-CN" altLang="en-US" sz="2400">
              <a:latin typeface="黑体" panose="02010609060101010101" charset="-122"/>
              <a:ea typeface="黑体" panose="02010609060101010101" charset="-122"/>
            </a:endParaRPr>
          </a:p>
        </p:txBody>
      </p:sp>
      <p:pic>
        <p:nvPicPr>
          <p:cNvPr id="3" name="图片 2"/>
          <p:cNvPicPr>
            <a:picLocks noChangeAspect="1"/>
          </p:cNvPicPr>
          <p:nvPr/>
        </p:nvPicPr>
        <p:blipFill>
          <a:blip r:embed="rId1"/>
          <a:stretch>
            <a:fillRect/>
          </a:stretch>
        </p:blipFill>
        <p:spPr>
          <a:xfrm>
            <a:off x="395605" y="1161415"/>
            <a:ext cx="1841330" cy="3735451"/>
          </a:xfrm>
          <a:prstGeom prst="rect">
            <a:avLst/>
          </a:prstGeom>
        </p:spPr>
      </p:pic>
      <p:pic>
        <p:nvPicPr>
          <p:cNvPr id="5" name="图片 4"/>
          <p:cNvPicPr>
            <a:picLocks noChangeAspect="1"/>
          </p:cNvPicPr>
          <p:nvPr/>
        </p:nvPicPr>
        <p:blipFill>
          <a:blip r:embed="rId2"/>
          <a:stretch>
            <a:fillRect/>
          </a:stretch>
        </p:blipFill>
        <p:spPr>
          <a:xfrm>
            <a:off x="2555875" y="1161415"/>
            <a:ext cx="1842199" cy="3735451"/>
          </a:xfrm>
          <a:prstGeom prst="rect">
            <a:avLst/>
          </a:prstGeom>
        </p:spPr>
      </p:pic>
      <p:pic>
        <p:nvPicPr>
          <p:cNvPr id="6" name="图片 5"/>
          <p:cNvPicPr>
            <a:picLocks noChangeAspect="1"/>
          </p:cNvPicPr>
          <p:nvPr/>
        </p:nvPicPr>
        <p:blipFill>
          <a:blip r:embed="rId3"/>
          <a:stretch>
            <a:fillRect/>
          </a:stretch>
        </p:blipFill>
        <p:spPr>
          <a:xfrm>
            <a:off x="4787900" y="1161415"/>
            <a:ext cx="1842199" cy="3735451"/>
          </a:xfrm>
          <a:prstGeom prst="rect">
            <a:avLst/>
          </a:prstGeom>
        </p:spPr>
      </p:pic>
      <p:pic>
        <p:nvPicPr>
          <p:cNvPr id="7" name="图片 6"/>
          <p:cNvPicPr>
            <a:picLocks noChangeAspect="1"/>
          </p:cNvPicPr>
          <p:nvPr/>
        </p:nvPicPr>
        <p:blipFill>
          <a:blip r:embed="rId4"/>
          <a:stretch>
            <a:fillRect/>
          </a:stretch>
        </p:blipFill>
        <p:spPr>
          <a:xfrm>
            <a:off x="7019925" y="1161415"/>
            <a:ext cx="1842199" cy="3735451"/>
          </a:xfrm>
          <a:prstGeom prst="rect">
            <a:avLst/>
          </a:prstGeom>
        </p:spPr>
      </p:pic>
      <p:pic>
        <p:nvPicPr>
          <p:cNvPr id="8" name="图片 7"/>
          <p:cNvPicPr>
            <a:picLocks noChangeAspect="1"/>
          </p:cNvPicPr>
          <p:nvPr/>
        </p:nvPicPr>
        <p:blipFill>
          <a:blip r:embed="rId5"/>
          <a:stretch>
            <a:fillRect/>
          </a:stretch>
        </p:blipFill>
        <p:spPr>
          <a:xfrm>
            <a:off x="3651250" y="1131570"/>
            <a:ext cx="1842199" cy="373545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48" name="Rectangle 39"/>
          <p:cNvSpPr>
            <a:spLocks noChangeArrowheads="1"/>
          </p:cNvSpPr>
          <p:nvPr/>
        </p:nvSpPr>
        <p:spPr bwMode="auto">
          <a:xfrm>
            <a:off x="416159" y="278281"/>
            <a:ext cx="2778059" cy="307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buFont typeface="Arial" panose="020B0604020202020204" pitchFamily="34" charset="0"/>
              <a:buNone/>
            </a:pPr>
            <a:r>
              <a:rPr lang="zh-CN" altLang="en-US" sz="2000" dirty="0">
                <a:solidFill>
                  <a:schemeClr val="accent1"/>
                </a:solidFill>
                <a:latin typeface="微软雅黑" panose="020B0503020204020204" pitchFamily="34" charset="-122"/>
                <a:ea typeface="微软雅黑" panose="020B0503020204020204" pitchFamily="34" charset="-122"/>
                <a:sym typeface="+mn-ea"/>
              </a:rPr>
              <a:t>系统设计</a:t>
            </a:r>
            <a:endParaRPr lang="en-US" altLang="zh-CN" sz="2000" dirty="0">
              <a:solidFill>
                <a:schemeClr val="accent1"/>
              </a:solidFill>
              <a:latin typeface="微软雅黑" panose="020B0503020204020204" pitchFamily="34" charset="-122"/>
              <a:ea typeface="微软雅黑" panose="020B0503020204020204" pitchFamily="34" charset="-122"/>
            </a:endParaRPr>
          </a:p>
        </p:txBody>
      </p:sp>
      <p:grpSp>
        <p:nvGrpSpPr>
          <p:cNvPr id="49" name="组合 48"/>
          <p:cNvGrpSpPr/>
          <p:nvPr/>
        </p:nvGrpSpPr>
        <p:grpSpPr>
          <a:xfrm>
            <a:off x="416158" y="699542"/>
            <a:ext cx="899592" cy="56017"/>
            <a:chOff x="0" y="2842590"/>
            <a:chExt cx="7054752" cy="89199"/>
          </a:xfrm>
        </p:grpSpPr>
        <p:sp>
          <p:nvSpPr>
            <p:cNvPr id="50" name="矩形 49"/>
            <p:cNvSpPr/>
            <p:nvPr/>
          </p:nvSpPr>
          <p:spPr>
            <a:xfrm>
              <a:off x="0" y="2842590"/>
              <a:ext cx="1763688" cy="89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矩形 50"/>
            <p:cNvSpPr/>
            <p:nvPr/>
          </p:nvSpPr>
          <p:spPr>
            <a:xfrm>
              <a:off x="1763688" y="2842590"/>
              <a:ext cx="1763688" cy="891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p:nvSpPr>
          <p:spPr>
            <a:xfrm>
              <a:off x="3527376" y="2842590"/>
              <a:ext cx="1763688" cy="89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矩形 52"/>
            <p:cNvSpPr/>
            <p:nvPr/>
          </p:nvSpPr>
          <p:spPr>
            <a:xfrm>
              <a:off x="5291064" y="2842590"/>
              <a:ext cx="1763688" cy="891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文本框 3"/>
          <p:cNvSpPr txBox="1"/>
          <p:nvPr/>
        </p:nvSpPr>
        <p:spPr>
          <a:xfrm>
            <a:off x="3122295" y="701040"/>
            <a:ext cx="2899410" cy="460375"/>
          </a:xfrm>
          <a:prstGeom prst="rect">
            <a:avLst/>
          </a:prstGeom>
          <a:noFill/>
        </p:spPr>
        <p:txBody>
          <a:bodyPr wrap="square" rtlCol="0">
            <a:spAutoFit/>
          </a:bodyPr>
          <a:p>
            <a:pPr algn="ctr"/>
            <a:r>
              <a:rPr lang="zh-CN" altLang="en-US" sz="2400">
                <a:latin typeface="黑体" panose="02010609060101010101" charset="-122"/>
                <a:ea typeface="黑体" panose="02010609060101010101" charset="-122"/>
              </a:rPr>
              <a:t>数据库设计</a:t>
            </a:r>
            <a:endParaRPr lang="zh-CN" altLang="en-US" sz="2400">
              <a:latin typeface="黑体" panose="02010609060101010101" charset="-122"/>
              <a:ea typeface="黑体" panose="02010609060101010101" charset="-122"/>
            </a:endParaRPr>
          </a:p>
        </p:txBody>
      </p:sp>
      <p:pic>
        <p:nvPicPr>
          <p:cNvPr id="2" name="图片 1" descr="T5{4[9[P93T`(}{GD81UD57"/>
          <p:cNvPicPr>
            <a:picLocks noChangeAspect="1"/>
          </p:cNvPicPr>
          <p:nvPr/>
        </p:nvPicPr>
        <p:blipFill>
          <a:blip r:embed="rId1"/>
          <a:stretch>
            <a:fillRect/>
          </a:stretch>
        </p:blipFill>
        <p:spPr>
          <a:xfrm>
            <a:off x="179705" y="2139315"/>
            <a:ext cx="4302760" cy="1697355"/>
          </a:xfrm>
          <a:prstGeom prst="rect">
            <a:avLst/>
          </a:prstGeom>
        </p:spPr>
      </p:pic>
      <p:sp>
        <p:nvSpPr>
          <p:cNvPr id="14" name="文本框 13"/>
          <p:cNvSpPr txBox="1"/>
          <p:nvPr/>
        </p:nvSpPr>
        <p:spPr>
          <a:xfrm>
            <a:off x="1187450" y="1635125"/>
            <a:ext cx="2137410" cy="337185"/>
          </a:xfrm>
          <a:prstGeom prst="rect">
            <a:avLst/>
          </a:prstGeom>
          <a:noFill/>
        </p:spPr>
        <p:txBody>
          <a:bodyPr wrap="square" rtlCol="0">
            <a:spAutoFit/>
          </a:bodyPr>
          <a:p>
            <a:pPr algn="ctr"/>
            <a:r>
              <a:rPr lang="zh-CN" altLang="en-US" sz="1600">
                <a:latin typeface="华光中雅_CNKI" panose="02000500000000000000" charset="-122"/>
                <a:ea typeface="华光中雅_CNKI" panose="02000500000000000000" charset="-122"/>
              </a:rPr>
              <a:t>用户信息</a:t>
            </a:r>
            <a:endParaRPr lang="zh-CN" altLang="en-US" sz="1600">
              <a:latin typeface="华光中雅_CNKI" panose="02000500000000000000" charset="-122"/>
              <a:ea typeface="华光中雅_CNKI" panose="02000500000000000000" charset="-122"/>
            </a:endParaRPr>
          </a:p>
        </p:txBody>
      </p:sp>
      <p:pic>
        <p:nvPicPr>
          <p:cNvPr id="15" name="图片 14" descr="7R~XLR]P%}MHTZ4}QMFN{H7"/>
          <p:cNvPicPr>
            <a:picLocks noChangeAspect="1"/>
          </p:cNvPicPr>
          <p:nvPr/>
        </p:nvPicPr>
        <p:blipFill>
          <a:blip r:embed="rId2"/>
          <a:stretch>
            <a:fillRect/>
          </a:stretch>
        </p:blipFill>
        <p:spPr>
          <a:xfrm>
            <a:off x="4715510" y="1779270"/>
            <a:ext cx="3872230" cy="2996565"/>
          </a:xfrm>
          <a:prstGeom prst="rect">
            <a:avLst/>
          </a:prstGeom>
        </p:spPr>
      </p:pic>
      <p:sp>
        <p:nvSpPr>
          <p:cNvPr id="16" name="文本框 15"/>
          <p:cNvSpPr txBox="1"/>
          <p:nvPr/>
        </p:nvSpPr>
        <p:spPr>
          <a:xfrm>
            <a:off x="2915920" y="4515485"/>
            <a:ext cx="2137410" cy="337185"/>
          </a:xfrm>
          <a:prstGeom prst="rect">
            <a:avLst/>
          </a:prstGeom>
          <a:noFill/>
        </p:spPr>
        <p:txBody>
          <a:bodyPr wrap="square" rtlCol="0">
            <a:spAutoFit/>
          </a:bodyPr>
          <a:p>
            <a:pPr algn="ctr"/>
            <a:r>
              <a:rPr lang="zh-CN" altLang="en-US" sz="1600">
                <a:latin typeface="华光中雅_CNKI" panose="02000500000000000000" charset="-122"/>
                <a:ea typeface="华光中雅_CNKI" panose="02000500000000000000" charset="-122"/>
              </a:rPr>
              <a:t>商品信息</a:t>
            </a:r>
            <a:endParaRPr lang="zh-CN" altLang="en-US" sz="1600">
              <a:latin typeface="华光中雅_CNKI" panose="02000500000000000000" charset="-122"/>
              <a:ea typeface="华光中雅_CNKI" panose="02000500000000000000"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P spid="16" grpId="0"/>
      <p:bldP spid="16" grpId="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48" name="Rectangle 39"/>
          <p:cNvSpPr>
            <a:spLocks noChangeArrowheads="1"/>
          </p:cNvSpPr>
          <p:nvPr/>
        </p:nvSpPr>
        <p:spPr bwMode="auto">
          <a:xfrm>
            <a:off x="416159" y="278281"/>
            <a:ext cx="2778059" cy="307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buFont typeface="Arial" panose="020B0604020202020204" pitchFamily="34" charset="0"/>
              <a:buNone/>
            </a:pPr>
            <a:r>
              <a:rPr lang="zh-CN" altLang="en-US" sz="2000" dirty="0">
                <a:solidFill>
                  <a:schemeClr val="accent1"/>
                </a:solidFill>
                <a:latin typeface="微软雅黑" panose="020B0503020204020204" pitchFamily="34" charset="-122"/>
                <a:ea typeface="微软雅黑" panose="020B0503020204020204" pitchFamily="34" charset="-122"/>
                <a:sym typeface="+mn-ea"/>
              </a:rPr>
              <a:t>系统设计</a:t>
            </a:r>
            <a:endParaRPr lang="en-US" altLang="zh-CN" sz="2000" dirty="0">
              <a:solidFill>
                <a:schemeClr val="accent1"/>
              </a:solidFill>
              <a:latin typeface="微软雅黑" panose="020B0503020204020204" pitchFamily="34" charset="-122"/>
              <a:ea typeface="微软雅黑" panose="020B0503020204020204" pitchFamily="34" charset="-122"/>
            </a:endParaRPr>
          </a:p>
        </p:txBody>
      </p:sp>
      <p:grpSp>
        <p:nvGrpSpPr>
          <p:cNvPr id="49" name="组合 48"/>
          <p:cNvGrpSpPr/>
          <p:nvPr/>
        </p:nvGrpSpPr>
        <p:grpSpPr>
          <a:xfrm>
            <a:off x="416158" y="699542"/>
            <a:ext cx="899592" cy="56017"/>
            <a:chOff x="0" y="2842590"/>
            <a:chExt cx="7054752" cy="89199"/>
          </a:xfrm>
        </p:grpSpPr>
        <p:sp>
          <p:nvSpPr>
            <p:cNvPr id="50" name="矩形 49"/>
            <p:cNvSpPr/>
            <p:nvPr/>
          </p:nvSpPr>
          <p:spPr>
            <a:xfrm>
              <a:off x="0" y="2842590"/>
              <a:ext cx="1763688" cy="89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矩形 50"/>
            <p:cNvSpPr/>
            <p:nvPr/>
          </p:nvSpPr>
          <p:spPr>
            <a:xfrm>
              <a:off x="1763688" y="2842590"/>
              <a:ext cx="1763688" cy="891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p:nvSpPr>
          <p:spPr>
            <a:xfrm>
              <a:off x="3527376" y="2842590"/>
              <a:ext cx="1763688" cy="89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矩形 52"/>
            <p:cNvSpPr/>
            <p:nvPr/>
          </p:nvSpPr>
          <p:spPr>
            <a:xfrm>
              <a:off x="5291064" y="2842590"/>
              <a:ext cx="1763688" cy="891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文本框 3"/>
          <p:cNvSpPr txBox="1"/>
          <p:nvPr/>
        </p:nvSpPr>
        <p:spPr>
          <a:xfrm>
            <a:off x="3122295" y="701040"/>
            <a:ext cx="2899410" cy="460375"/>
          </a:xfrm>
          <a:prstGeom prst="rect">
            <a:avLst/>
          </a:prstGeom>
          <a:noFill/>
        </p:spPr>
        <p:txBody>
          <a:bodyPr wrap="square" rtlCol="0">
            <a:spAutoFit/>
          </a:bodyPr>
          <a:p>
            <a:pPr algn="ctr"/>
            <a:r>
              <a:rPr lang="zh-CN" altLang="en-US" sz="2400">
                <a:latin typeface="黑体" panose="02010609060101010101" charset="-122"/>
                <a:ea typeface="黑体" panose="02010609060101010101" charset="-122"/>
              </a:rPr>
              <a:t>数据库设计</a:t>
            </a:r>
            <a:endParaRPr lang="zh-CN" altLang="en-US" sz="2400">
              <a:latin typeface="黑体" panose="02010609060101010101" charset="-122"/>
              <a:ea typeface="黑体" panose="02010609060101010101" charset="-122"/>
            </a:endParaRPr>
          </a:p>
        </p:txBody>
      </p:sp>
      <p:pic>
        <p:nvPicPr>
          <p:cNvPr id="10" name="图片 9" descr="D[WA1YA(8DL83]MA[(FW[5V"/>
          <p:cNvPicPr>
            <a:picLocks noChangeAspect="1"/>
          </p:cNvPicPr>
          <p:nvPr/>
        </p:nvPicPr>
        <p:blipFill>
          <a:blip r:embed="rId1"/>
          <a:stretch>
            <a:fillRect/>
          </a:stretch>
        </p:blipFill>
        <p:spPr>
          <a:xfrm>
            <a:off x="539750" y="1563370"/>
            <a:ext cx="3650615" cy="3351530"/>
          </a:xfrm>
          <a:prstGeom prst="rect">
            <a:avLst/>
          </a:prstGeom>
        </p:spPr>
      </p:pic>
      <p:pic>
        <p:nvPicPr>
          <p:cNvPr id="11" name="图片 10" descr="P$STL(~E5C`7ZW$@WK}JLYL"/>
          <p:cNvPicPr>
            <a:picLocks noChangeAspect="1"/>
          </p:cNvPicPr>
          <p:nvPr/>
        </p:nvPicPr>
        <p:blipFill>
          <a:blip r:embed="rId2"/>
          <a:stretch>
            <a:fillRect/>
          </a:stretch>
        </p:blipFill>
        <p:spPr>
          <a:xfrm>
            <a:off x="5003800" y="1161415"/>
            <a:ext cx="3281045" cy="3263265"/>
          </a:xfrm>
          <a:prstGeom prst="rect">
            <a:avLst/>
          </a:prstGeom>
        </p:spPr>
      </p:pic>
      <p:sp>
        <p:nvSpPr>
          <p:cNvPr id="14" name="文本框 13"/>
          <p:cNvSpPr txBox="1"/>
          <p:nvPr/>
        </p:nvSpPr>
        <p:spPr>
          <a:xfrm>
            <a:off x="1115695" y="1226185"/>
            <a:ext cx="2137410" cy="337185"/>
          </a:xfrm>
          <a:prstGeom prst="rect">
            <a:avLst/>
          </a:prstGeom>
          <a:noFill/>
        </p:spPr>
        <p:txBody>
          <a:bodyPr wrap="square" rtlCol="0">
            <a:spAutoFit/>
          </a:bodyPr>
          <a:p>
            <a:pPr algn="ctr"/>
            <a:r>
              <a:rPr lang="zh-CN" altLang="en-US" sz="1600">
                <a:latin typeface="华光中雅_CNKI" panose="02000500000000000000" charset="-122"/>
                <a:ea typeface="华光中雅_CNKI" panose="02000500000000000000" charset="-122"/>
              </a:rPr>
              <a:t>购物车信息</a:t>
            </a:r>
            <a:endParaRPr lang="zh-CN" altLang="en-US" sz="1600">
              <a:latin typeface="华光中雅_CNKI" panose="02000500000000000000" charset="-122"/>
              <a:ea typeface="华光中雅_CNKI" panose="02000500000000000000" charset="-122"/>
            </a:endParaRPr>
          </a:p>
        </p:txBody>
      </p:sp>
      <p:sp>
        <p:nvSpPr>
          <p:cNvPr id="3" name="文本框 2"/>
          <p:cNvSpPr txBox="1"/>
          <p:nvPr/>
        </p:nvSpPr>
        <p:spPr>
          <a:xfrm>
            <a:off x="5220335" y="4515485"/>
            <a:ext cx="2137410" cy="337185"/>
          </a:xfrm>
          <a:prstGeom prst="rect">
            <a:avLst/>
          </a:prstGeom>
          <a:noFill/>
        </p:spPr>
        <p:txBody>
          <a:bodyPr wrap="square" rtlCol="0">
            <a:spAutoFit/>
          </a:bodyPr>
          <a:p>
            <a:pPr algn="ctr"/>
            <a:r>
              <a:rPr lang="zh-CN" altLang="en-US" sz="1600">
                <a:latin typeface="华光中雅_CNKI" panose="02000500000000000000" charset="-122"/>
                <a:ea typeface="华光中雅_CNKI" panose="02000500000000000000" charset="-122"/>
              </a:rPr>
              <a:t>朋友圈信息</a:t>
            </a:r>
            <a:endParaRPr lang="zh-CN" altLang="en-US" sz="1600">
              <a:latin typeface="华光中雅_CNKI" panose="02000500000000000000" charset="-122"/>
              <a:ea typeface="华光中雅_CNKI" panose="02000500000000000000"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P spid="3" grpId="0"/>
      <p:bldP spid="3" grpId="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48" name="Rectangle 39"/>
          <p:cNvSpPr>
            <a:spLocks noChangeArrowheads="1"/>
          </p:cNvSpPr>
          <p:nvPr/>
        </p:nvSpPr>
        <p:spPr bwMode="auto">
          <a:xfrm>
            <a:off x="416159" y="278281"/>
            <a:ext cx="2778059" cy="307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buFont typeface="Arial" panose="020B0604020202020204" pitchFamily="34" charset="0"/>
              <a:buNone/>
            </a:pPr>
            <a:r>
              <a:rPr lang="zh-CN" altLang="en-US" sz="2000" dirty="0">
                <a:solidFill>
                  <a:schemeClr val="accent1"/>
                </a:solidFill>
                <a:latin typeface="微软雅黑" panose="020B0503020204020204" pitchFamily="34" charset="-122"/>
                <a:ea typeface="微软雅黑" panose="020B0503020204020204" pitchFamily="34" charset="-122"/>
                <a:sym typeface="+mn-ea"/>
              </a:rPr>
              <a:t>系统设计</a:t>
            </a:r>
            <a:endParaRPr lang="en-US" altLang="zh-CN" sz="2000" dirty="0">
              <a:solidFill>
                <a:schemeClr val="accent1"/>
              </a:solidFill>
              <a:latin typeface="微软雅黑" panose="020B0503020204020204" pitchFamily="34" charset="-122"/>
              <a:ea typeface="微软雅黑" panose="020B0503020204020204" pitchFamily="34" charset="-122"/>
            </a:endParaRPr>
          </a:p>
        </p:txBody>
      </p:sp>
      <p:grpSp>
        <p:nvGrpSpPr>
          <p:cNvPr id="49" name="组合 48"/>
          <p:cNvGrpSpPr/>
          <p:nvPr/>
        </p:nvGrpSpPr>
        <p:grpSpPr>
          <a:xfrm>
            <a:off x="416158" y="699542"/>
            <a:ext cx="899592" cy="56017"/>
            <a:chOff x="0" y="2842590"/>
            <a:chExt cx="7054752" cy="89199"/>
          </a:xfrm>
        </p:grpSpPr>
        <p:sp>
          <p:nvSpPr>
            <p:cNvPr id="50" name="矩形 49"/>
            <p:cNvSpPr/>
            <p:nvPr/>
          </p:nvSpPr>
          <p:spPr>
            <a:xfrm>
              <a:off x="0" y="2842590"/>
              <a:ext cx="1763688" cy="89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矩形 50"/>
            <p:cNvSpPr/>
            <p:nvPr/>
          </p:nvSpPr>
          <p:spPr>
            <a:xfrm>
              <a:off x="1763688" y="2842590"/>
              <a:ext cx="1763688" cy="891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p:nvSpPr>
          <p:spPr>
            <a:xfrm>
              <a:off x="3527376" y="2842590"/>
              <a:ext cx="1763688" cy="89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矩形 52"/>
            <p:cNvSpPr/>
            <p:nvPr/>
          </p:nvSpPr>
          <p:spPr>
            <a:xfrm>
              <a:off x="5291064" y="2842590"/>
              <a:ext cx="1763688" cy="891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文本框 3"/>
          <p:cNvSpPr txBox="1"/>
          <p:nvPr/>
        </p:nvSpPr>
        <p:spPr>
          <a:xfrm>
            <a:off x="3122295" y="701040"/>
            <a:ext cx="2899410" cy="460375"/>
          </a:xfrm>
          <a:prstGeom prst="rect">
            <a:avLst/>
          </a:prstGeom>
          <a:noFill/>
        </p:spPr>
        <p:txBody>
          <a:bodyPr wrap="square" rtlCol="0">
            <a:spAutoFit/>
          </a:bodyPr>
          <a:p>
            <a:pPr algn="ctr"/>
            <a:r>
              <a:rPr lang="zh-CN" altLang="en-US" sz="2400">
                <a:latin typeface="黑体" panose="02010609060101010101" charset="-122"/>
                <a:ea typeface="黑体" panose="02010609060101010101" charset="-122"/>
              </a:rPr>
              <a:t>数据库设计</a:t>
            </a:r>
            <a:endParaRPr lang="zh-CN" altLang="en-US" sz="2400">
              <a:latin typeface="黑体" panose="02010609060101010101" charset="-122"/>
              <a:ea typeface="黑体" panose="02010609060101010101" charset="-122"/>
            </a:endParaRPr>
          </a:p>
        </p:txBody>
      </p:sp>
      <p:pic>
        <p:nvPicPr>
          <p:cNvPr id="12" name="图片 11" descr="{GSHFMA_]7K1$%]BOD@OFU4"/>
          <p:cNvPicPr>
            <a:picLocks noChangeAspect="1"/>
          </p:cNvPicPr>
          <p:nvPr/>
        </p:nvPicPr>
        <p:blipFill>
          <a:blip r:embed="rId1"/>
          <a:stretch>
            <a:fillRect/>
          </a:stretch>
        </p:blipFill>
        <p:spPr>
          <a:xfrm>
            <a:off x="4427855" y="2427605"/>
            <a:ext cx="3945255" cy="2577465"/>
          </a:xfrm>
          <a:prstGeom prst="rect">
            <a:avLst/>
          </a:prstGeom>
        </p:spPr>
      </p:pic>
      <p:sp>
        <p:nvSpPr>
          <p:cNvPr id="14" name="文本框 13"/>
          <p:cNvSpPr txBox="1"/>
          <p:nvPr>
            <p:custDataLst>
              <p:tags r:id="rId2"/>
            </p:custDataLst>
          </p:nvPr>
        </p:nvSpPr>
        <p:spPr>
          <a:xfrm>
            <a:off x="3707765" y="1563370"/>
            <a:ext cx="2137410" cy="337185"/>
          </a:xfrm>
          <a:prstGeom prst="rect">
            <a:avLst/>
          </a:prstGeom>
          <a:noFill/>
        </p:spPr>
        <p:txBody>
          <a:bodyPr wrap="square" rtlCol="0">
            <a:spAutoFit/>
          </a:bodyPr>
          <a:p>
            <a:pPr algn="ctr"/>
            <a:r>
              <a:rPr lang="zh-CN" altLang="en-US" sz="1600">
                <a:latin typeface="华光中雅_CNKI" panose="02000500000000000000" charset="-122"/>
                <a:ea typeface="华光中雅_CNKI" panose="02000500000000000000" charset="-122"/>
              </a:rPr>
              <a:t>点赞信息</a:t>
            </a:r>
            <a:endParaRPr lang="zh-CN" altLang="en-US" sz="1600">
              <a:latin typeface="华光中雅_CNKI" panose="02000500000000000000" charset="-122"/>
              <a:ea typeface="华光中雅_CNKI" panose="02000500000000000000" charset="-122"/>
            </a:endParaRPr>
          </a:p>
        </p:txBody>
      </p:sp>
      <p:pic>
        <p:nvPicPr>
          <p:cNvPr id="3" name="图片 2" descr="SRZVC)))X}U}~E)U]3XKW6O"/>
          <p:cNvPicPr>
            <a:picLocks noChangeAspect="1"/>
          </p:cNvPicPr>
          <p:nvPr>
            <p:custDataLst>
              <p:tags r:id="rId3"/>
            </p:custDataLst>
          </p:nvPr>
        </p:nvPicPr>
        <p:blipFill>
          <a:blip r:embed="rId4"/>
          <a:stretch>
            <a:fillRect/>
          </a:stretch>
        </p:blipFill>
        <p:spPr>
          <a:xfrm>
            <a:off x="323850" y="1347470"/>
            <a:ext cx="4006850" cy="3475355"/>
          </a:xfrm>
          <a:prstGeom prst="rect">
            <a:avLst/>
          </a:prstGeom>
        </p:spPr>
      </p:pic>
      <p:sp>
        <p:nvSpPr>
          <p:cNvPr id="5" name="文本框 4"/>
          <p:cNvSpPr txBox="1"/>
          <p:nvPr>
            <p:custDataLst>
              <p:tags r:id="rId5"/>
            </p:custDataLst>
          </p:nvPr>
        </p:nvSpPr>
        <p:spPr>
          <a:xfrm>
            <a:off x="5940425" y="2090420"/>
            <a:ext cx="2137410" cy="337185"/>
          </a:xfrm>
          <a:prstGeom prst="rect">
            <a:avLst/>
          </a:prstGeom>
          <a:noFill/>
        </p:spPr>
        <p:txBody>
          <a:bodyPr wrap="square" rtlCol="0">
            <a:spAutoFit/>
          </a:bodyPr>
          <a:p>
            <a:pPr algn="ctr"/>
            <a:r>
              <a:rPr lang="zh-CN" altLang="en-US" sz="1600">
                <a:latin typeface="华光中雅_CNKI" panose="02000500000000000000" charset="-122"/>
                <a:ea typeface="华光中雅_CNKI" panose="02000500000000000000" charset="-122"/>
              </a:rPr>
              <a:t>新闻评论信息</a:t>
            </a:r>
            <a:endParaRPr lang="zh-CN" altLang="en-US" sz="1600">
              <a:latin typeface="华光中雅_CNKI" panose="02000500000000000000" charset="-122"/>
              <a:ea typeface="华光中雅_CNKI" panose="02000500000000000000"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P spid="5" grpId="0"/>
      <p:bldP spid="5" grpId="1"/>
    </p:bldLst>
  </p:timing>
</p:sld>
</file>

<file path=ppt/slides/slide1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48" name="Rectangle 39"/>
          <p:cNvSpPr>
            <a:spLocks noChangeArrowheads="1"/>
          </p:cNvSpPr>
          <p:nvPr/>
        </p:nvSpPr>
        <p:spPr bwMode="auto">
          <a:xfrm>
            <a:off x="416159" y="278281"/>
            <a:ext cx="2778059" cy="307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buFont typeface="Arial" panose="020B0604020202020204" pitchFamily="34" charset="0"/>
              <a:buNone/>
            </a:pPr>
            <a:r>
              <a:rPr lang="zh-CN" altLang="en-US" sz="2000" dirty="0">
                <a:solidFill>
                  <a:schemeClr val="accent1"/>
                </a:solidFill>
                <a:latin typeface="微软雅黑" panose="020B0503020204020204" pitchFamily="34" charset="-122"/>
                <a:ea typeface="微软雅黑" panose="020B0503020204020204" pitchFamily="34" charset="-122"/>
                <a:sym typeface="+mn-ea"/>
              </a:rPr>
              <a:t>系统设计</a:t>
            </a:r>
            <a:endParaRPr lang="en-US" altLang="zh-CN" sz="2000" dirty="0">
              <a:solidFill>
                <a:schemeClr val="accent1"/>
              </a:solidFill>
              <a:latin typeface="微软雅黑" panose="020B0503020204020204" pitchFamily="34" charset="-122"/>
              <a:ea typeface="微软雅黑" panose="020B0503020204020204" pitchFamily="34" charset="-122"/>
            </a:endParaRPr>
          </a:p>
        </p:txBody>
      </p:sp>
      <p:grpSp>
        <p:nvGrpSpPr>
          <p:cNvPr id="49" name="组合 48"/>
          <p:cNvGrpSpPr/>
          <p:nvPr/>
        </p:nvGrpSpPr>
        <p:grpSpPr>
          <a:xfrm>
            <a:off x="416158" y="699542"/>
            <a:ext cx="899592" cy="56017"/>
            <a:chOff x="0" y="2842590"/>
            <a:chExt cx="7054752" cy="89199"/>
          </a:xfrm>
        </p:grpSpPr>
        <p:sp>
          <p:nvSpPr>
            <p:cNvPr id="50" name="矩形 49"/>
            <p:cNvSpPr/>
            <p:nvPr/>
          </p:nvSpPr>
          <p:spPr>
            <a:xfrm>
              <a:off x="0" y="2842590"/>
              <a:ext cx="1763688" cy="89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矩形 50"/>
            <p:cNvSpPr/>
            <p:nvPr/>
          </p:nvSpPr>
          <p:spPr>
            <a:xfrm>
              <a:off x="1763688" y="2842590"/>
              <a:ext cx="1763688" cy="891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p:nvSpPr>
          <p:spPr>
            <a:xfrm>
              <a:off x="3527376" y="2842590"/>
              <a:ext cx="1763688" cy="89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矩形 52"/>
            <p:cNvSpPr/>
            <p:nvPr/>
          </p:nvSpPr>
          <p:spPr>
            <a:xfrm>
              <a:off x="5291064" y="2842590"/>
              <a:ext cx="1763688" cy="891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文本框 3"/>
          <p:cNvSpPr txBox="1"/>
          <p:nvPr/>
        </p:nvSpPr>
        <p:spPr>
          <a:xfrm>
            <a:off x="3122295" y="701040"/>
            <a:ext cx="2899410" cy="460375"/>
          </a:xfrm>
          <a:prstGeom prst="rect">
            <a:avLst/>
          </a:prstGeom>
          <a:noFill/>
        </p:spPr>
        <p:txBody>
          <a:bodyPr wrap="square" rtlCol="0">
            <a:spAutoFit/>
          </a:bodyPr>
          <a:p>
            <a:pPr algn="ctr"/>
            <a:r>
              <a:rPr lang="zh-CN" altLang="en-US" sz="2400">
                <a:latin typeface="黑体" panose="02010609060101010101" charset="-122"/>
                <a:ea typeface="黑体" panose="02010609060101010101" charset="-122"/>
              </a:rPr>
              <a:t>数据库设计</a:t>
            </a:r>
            <a:endParaRPr lang="zh-CN" altLang="en-US" sz="2400">
              <a:latin typeface="黑体" panose="02010609060101010101" charset="-122"/>
              <a:ea typeface="黑体" panose="02010609060101010101" charset="-122"/>
            </a:endParaRPr>
          </a:p>
        </p:txBody>
      </p:sp>
      <p:pic>
        <p:nvPicPr>
          <p:cNvPr id="1073742868" name="图片 1073742867" descr="数据库设计"/>
          <p:cNvPicPr>
            <a:picLocks noChangeAspect="1"/>
          </p:cNvPicPr>
          <p:nvPr>
            <p:custDataLst>
              <p:tags r:id="rId1"/>
            </p:custDataLst>
          </p:nvPr>
        </p:nvPicPr>
        <p:blipFill>
          <a:blip r:embed="rId2"/>
          <a:stretch>
            <a:fillRect/>
          </a:stretch>
        </p:blipFill>
        <p:spPr>
          <a:xfrm>
            <a:off x="1783080" y="1131570"/>
            <a:ext cx="5578475" cy="3729355"/>
          </a:xfrm>
          <a:prstGeom prst="rect">
            <a:avLst/>
          </a:prstGeom>
          <a:noFill/>
          <a:ln w="9525">
            <a:noFill/>
          </a:ln>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矩形 38"/>
          <p:cNvSpPr/>
          <p:nvPr/>
        </p:nvSpPr>
        <p:spPr>
          <a:xfrm>
            <a:off x="5363845" y="2070735"/>
            <a:ext cx="2727960" cy="398780"/>
          </a:xfrm>
          <a:prstGeom prst="rect">
            <a:avLst/>
          </a:prstGeom>
        </p:spPr>
        <p:txBody>
          <a:bodyPr wrap="square">
            <a:spAutoFit/>
          </a:bodyPr>
          <a:lstStyle/>
          <a:p>
            <a:pPr algn="l"/>
            <a:r>
              <a:rPr lang="zh-CN" altLang="en-US" sz="2000" b="1" dirty="0">
                <a:ln w="6350">
                  <a:noFill/>
                </a:ln>
                <a:solidFill>
                  <a:schemeClr val="tx1">
                    <a:lumMod val="50000"/>
                    <a:lumOff val="50000"/>
                  </a:schemeClr>
                </a:solidFill>
                <a:latin typeface="Impact" panose="020B0806030902050204" pitchFamily="34" charset="0"/>
                <a:ea typeface="微软雅黑" panose="020B0503020204020204" pitchFamily="34" charset="-122"/>
              </a:rPr>
              <a:t>系统实现</a:t>
            </a:r>
            <a:endParaRPr lang="zh-CN" altLang="en-US" sz="2000" b="1" dirty="0">
              <a:ln w="6350">
                <a:noFill/>
              </a:ln>
              <a:solidFill>
                <a:schemeClr val="tx1">
                  <a:lumMod val="50000"/>
                  <a:lumOff val="50000"/>
                </a:schemeClr>
              </a:solidFill>
              <a:latin typeface="Impact" panose="020B0806030902050204" pitchFamily="34" charset="0"/>
              <a:ea typeface="微软雅黑" panose="020B0503020204020204" pitchFamily="34" charset="-122"/>
            </a:endParaRPr>
          </a:p>
        </p:txBody>
      </p:sp>
      <p:sp>
        <p:nvSpPr>
          <p:cNvPr id="41" name="矩形 40"/>
          <p:cNvSpPr/>
          <p:nvPr/>
        </p:nvSpPr>
        <p:spPr>
          <a:xfrm>
            <a:off x="4573570" y="1790523"/>
            <a:ext cx="790518" cy="769441"/>
          </a:xfrm>
          <a:prstGeom prst="rect">
            <a:avLst/>
          </a:prstGeom>
        </p:spPr>
        <p:txBody>
          <a:bodyPr wrap="square">
            <a:spAutoFit/>
          </a:bodyPr>
          <a:lstStyle/>
          <a:p>
            <a:pPr algn="ctr"/>
            <a:r>
              <a:rPr lang="en-US" altLang="zh-CN" sz="4400" dirty="0">
                <a:ln w="6350">
                  <a:noFill/>
                </a:ln>
                <a:solidFill>
                  <a:schemeClr val="bg1">
                    <a:lumMod val="50000"/>
                  </a:schemeClr>
                </a:solidFill>
                <a:latin typeface="Impact" panose="020B0806030902050204" pitchFamily="34" charset="0"/>
                <a:ea typeface="微软雅黑" panose="020B0503020204020204" pitchFamily="34" charset="-122"/>
              </a:rPr>
              <a:t>04</a:t>
            </a:r>
            <a:endParaRPr lang="zh-CN" altLang="en-US" sz="4400" dirty="0">
              <a:ln w="6350">
                <a:noFill/>
              </a:ln>
              <a:solidFill>
                <a:schemeClr val="bg1">
                  <a:lumMod val="50000"/>
                </a:schemeClr>
              </a:solidFill>
              <a:latin typeface="Impact" panose="020B0806030902050204" pitchFamily="34" charset="0"/>
              <a:ea typeface="微软雅黑" panose="020B0503020204020204" pitchFamily="34" charset="-122"/>
            </a:endParaRPr>
          </a:p>
        </p:txBody>
      </p:sp>
      <p:grpSp>
        <p:nvGrpSpPr>
          <p:cNvPr id="47" name="组合 46"/>
          <p:cNvGrpSpPr/>
          <p:nvPr/>
        </p:nvGrpSpPr>
        <p:grpSpPr>
          <a:xfrm>
            <a:off x="0" y="2517744"/>
            <a:ext cx="9144000" cy="54006"/>
            <a:chOff x="2190216" y="0"/>
            <a:chExt cx="7128792" cy="108012"/>
          </a:xfrm>
        </p:grpSpPr>
        <p:sp>
          <p:nvSpPr>
            <p:cNvPr id="50" name="矩形 49"/>
            <p:cNvSpPr/>
            <p:nvPr/>
          </p:nvSpPr>
          <p:spPr>
            <a:xfrm>
              <a:off x="2190216" y="0"/>
              <a:ext cx="1188132" cy="1080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矩形 52"/>
            <p:cNvSpPr/>
            <p:nvPr/>
          </p:nvSpPr>
          <p:spPr>
            <a:xfrm>
              <a:off x="3378348" y="0"/>
              <a:ext cx="1188132" cy="1080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矩形 55"/>
            <p:cNvSpPr/>
            <p:nvPr/>
          </p:nvSpPr>
          <p:spPr>
            <a:xfrm>
              <a:off x="4566480" y="0"/>
              <a:ext cx="1188132" cy="1080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矩形 56"/>
            <p:cNvSpPr/>
            <p:nvPr/>
          </p:nvSpPr>
          <p:spPr>
            <a:xfrm>
              <a:off x="5754612" y="0"/>
              <a:ext cx="1188132" cy="1080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矩形 57"/>
            <p:cNvSpPr/>
            <p:nvPr/>
          </p:nvSpPr>
          <p:spPr>
            <a:xfrm>
              <a:off x="6942744" y="0"/>
              <a:ext cx="1188132" cy="10801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矩形 73"/>
            <p:cNvSpPr/>
            <p:nvPr/>
          </p:nvSpPr>
          <p:spPr>
            <a:xfrm>
              <a:off x="8130876" y="0"/>
              <a:ext cx="1188132" cy="10801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48" name="Rectangle 39"/>
          <p:cNvSpPr>
            <a:spLocks noChangeArrowheads="1"/>
          </p:cNvSpPr>
          <p:nvPr/>
        </p:nvSpPr>
        <p:spPr bwMode="auto">
          <a:xfrm>
            <a:off x="416159" y="278281"/>
            <a:ext cx="2778059" cy="307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buFont typeface="Arial" panose="020B0604020202020204" pitchFamily="34" charset="0"/>
              <a:buNone/>
            </a:pPr>
            <a:r>
              <a:rPr lang="zh-CN" altLang="en-US" sz="2000" dirty="0">
                <a:solidFill>
                  <a:schemeClr val="accent1"/>
                </a:solidFill>
                <a:latin typeface="微软雅黑" panose="020B0503020204020204" pitchFamily="34" charset="-122"/>
                <a:ea typeface="微软雅黑" panose="020B0503020204020204" pitchFamily="34" charset="-122"/>
              </a:rPr>
              <a:t>系统实现</a:t>
            </a:r>
            <a:endParaRPr lang="zh-CN" altLang="en-US" sz="2000" dirty="0">
              <a:solidFill>
                <a:schemeClr val="accent1"/>
              </a:solidFill>
              <a:latin typeface="微软雅黑" panose="020B0503020204020204" pitchFamily="34" charset="-122"/>
              <a:ea typeface="微软雅黑" panose="020B0503020204020204" pitchFamily="34" charset="-122"/>
            </a:endParaRPr>
          </a:p>
        </p:txBody>
      </p:sp>
      <p:grpSp>
        <p:nvGrpSpPr>
          <p:cNvPr id="49" name="组合 48"/>
          <p:cNvGrpSpPr/>
          <p:nvPr/>
        </p:nvGrpSpPr>
        <p:grpSpPr>
          <a:xfrm>
            <a:off x="416158" y="699542"/>
            <a:ext cx="899592" cy="56017"/>
            <a:chOff x="0" y="2842590"/>
            <a:chExt cx="7054752" cy="89199"/>
          </a:xfrm>
        </p:grpSpPr>
        <p:sp>
          <p:nvSpPr>
            <p:cNvPr id="50" name="矩形 49"/>
            <p:cNvSpPr/>
            <p:nvPr/>
          </p:nvSpPr>
          <p:spPr>
            <a:xfrm>
              <a:off x="0" y="2842590"/>
              <a:ext cx="1763688" cy="89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矩形 50"/>
            <p:cNvSpPr/>
            <p:nvPr/>
          </p:nvSpPr>
          <p:spPr>
            <a:xfrm>
              <a:off x="1763688" y="2842590"/>
              <a:ext cx="1763688" cy="891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p:nvSpPr>
          <p:spPr>
            <a:xfrm>
              <a:off x="3527376" y="2842590"/>
              <a:ext cx="1763688" cy="89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矩形 52"/>
            <p:cNvSpPr/>
            <p:nvPr/>
          </p:nvSpPr>
          <p:spPr>
            <a:xfrm>
              <a:off x="5291064" y="2842590"/>
              <a:ext cx="1763688" cy="891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文本框 1"/>
          <p:cNvSpPr txBox="1"/>
          <p:nvPr/>
        </p:nvSpPr>
        <p:spPr>
          <a:xfrm>
            <a:off x="4716145" y="1275080"/>
            <a:ext cx="3332480" cy="953135"/>
          </a:xfrm>
          <a:prstGeom prst="rect">
            <a:avLst/>
          </a:prstGeom>
          <a:noFill/>
        </p:spPr>
        <p:txBody>
          <a:bodyPr wrap="square" rtlCol="0">
            <a:spAutoFit/>
          </a:bodyPr>
          <a:p>
            <a:r>
              <a:rPr lang="zh-CN" altLang="en-US" sz="1400"/>
              <a:t>进入系统，先进入MainAbility，可以选择跳转到ResistAbility进行注册，如图左所示，判断用户名、密码等符合标准后存入数据库。</a:t>
            </a:r>
            <a:endParaRPr lang="zh-CN" altLang="en-US" sz="1400"/>
          </a:p>
        </p:txBody>
      </p:sp>
      <p:pic>
        <p:nvPicPr>
          <p:cNvPr id="-2147482617" name="图片 -2147482618" descr="IMG_256"/>
          <p:cNvPicPr>
            <a:picLocks noChangeAspect="1"/>
          </p:cNvPicPr>
          <p:nvPr>
            <p:custDataLst>
              <p:tags r:id="rId1"/>
            </p:custDataLst>
          </p:nvPr>
        </p:nvPicPr>
        <p:blipFill>
          <a:blip r:embed="rId2"/>
          <a:stretch>
            <a:fillRect/>
          </a:stretch>
        </p:blipFill>
        <p:spPr>
          <a:xfrm>
            <a:off x="415608" y="987425"/>
            <a:ext cx="4276725" cy="2487930"/>
          </a:xfrm>
          <a:prstGeom prst="rect">
            <a:avLst/>
          </a:prstGeom>
          <a:noFill/>
          <a:ln w="9525">
            <a:noFill/>
          </a:ln>
        </p:spPr>
      </p:pic>
      <p:pic>
        <p:nvPicPr>
          <p:cNvPr id="-2147482616" name="图片 -2147482617" descr="IMG_256"/>
          <p:cNvPicPr>
            <a:picLocks noChangeAspect="1"/>
          </p:cNvPicPr>
          <p:nvPr>
            <p:custDataLst>
              <p:tags r:id="rId3"/>
            </p:custDataLst>
          </p:nvPr>
        </p:nvPicPr>
        <p:blipFill>
          <a:blip r:embed="rId4"/>
          <a:stretch>
            <a:fillRect/>
          </a:stretch>
        </p:blipFill>
        <p:spPr>
          <a:xfrm>
            <a:off x="4716145" y="2859088"/>
            <a:ext cx="4272280" cy="1983105"/>
          </a:xfrm>
          <a:prstGeom prst="rect">
            <a:avLst/>
          </a:prstGeom>
          <a:noFill/>
          <a:ln w="9525">
            <a:noFill/>
          </a:ln>
        </p:spPr>
      </p:pic>
      <p:sp>
        <p:nvSpPr>
          <p:cNvPr id="6" name="文本框 5"/>
          <p:cNvSpPr txBox="1"/>
          <p:nvPr/>
        </p:nvSpPr>
        <p:spPr>
          <a:xfrm>
            <a:off x="1217295" y="4011930"/>
            <a:ext cx="3475355" cy="737235"/>
          </a:xfrm>
          <a:prstGeom prst="rect">
            <a:avLst/>
          </a:prstGeom>
          <a:noFill/>
        </p:spPr>
        <p:txBody>
          <a:bodyPr wrap="square" rtlCol="0">
            <a:spAutoFit/>
          </a:bodyPr>
          <a:p>
            <a:r>
              <a:rPr lang="zh-CN" altLang="en-US" sz="1400"/>
              <a:t>注册和登录界面输入密码时都可以选择是否可见，利用Image组件进行操作，如图右所示。</a:t>
            </a:r>
            <a:endParaRPr lang="zh-CN" altLang="en-US" sz="140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48" name="Rectangle 39"/>
          <p:cNvSpPr>
            <a:spLocks noChangeArrowheads="1"/>
          </p:cNvSpPr>
          <p:nvPr/>
        </p:nvSpPr>
        <p:spPr bwMode="auto">
          <a:xfrm>
            <a:off x="416159" y="278281"/>
            <a:ext cx="2778059" cy="307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buFont typeface="Arial" panose="020B0604020202020204" pitchFamily="34" charset="0"/>
              <a:buNone/>
            </a:pPr>
            <a:r>
              <a:rPr lang="zh-CN" altLang="en-US" sz="2000" dirty="0">
                <a:solidFill>
                  <a:schemeClr val="accent1"/>
                </a:solidFill>
                <a:latin typeface="微软雅黑" panose="020B0503020204020204" pitchFamily="34" charset="-122"/>
                <a:ea typeface="微软雅黑" panose="020B0503020204020204" pitchFamily="34" charset="-122"/>
              </a:rPr>
              <a:t>系统实现</a:t>
            </a:r>
            <a:endParaRPr lang="zh-CN" altLang="en-US" sz="2000" dirty="0">
              <a:solidFill>
                <a:schemeClr val="accent1"/>
              </a:solidFill>
              <a:latin typeface="微软雅黑" panose="020B0503020204020204" pitchFamily="34" charset="-122"/>
              <a:ea typeface="微软雅黑" panose="020B0503020204020204" pitchFamily="34" charset="-122"/>
            </a:endParaRPr>
          </a:p>
        </p:txBody>
      </p:sp>
      <p:grpSp>
        <p:nvGrpSpPr>
          <p:cNvPr id="49" name="组合 48"/>
          <p:cNvGrpSpPr/>
          <p:nvPr/>
        </p:nvGrpSpPr>
        <p:grpSpPr>
          <a:xfrm>
            <a:off x="416158" y="699542"/>
            <a:ext cx="899592" cy="56017"/>
            <a:chOff x="0" y="2842590"/>
            <a:chExt cx="7054752" cy="89199"/>
          </a:xfrm>
        </p:grpSpPr>
        <p:sp>
          <p:nvSpPr>
            <p:cNvPr id="50" name="矩形 49"/>
            <p:cNvSpPr/>
            <p:nvPr/>
          </p:nvSpPr>
          <p:spPr>
            <a:xfrm>
              <a:off x="0" y="2842590"/>
              <a:ext cx="1763688" cy="89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矩形 50"/>
            <p:cNvSpPr/>
            <p:nvPr/>
          </p:nvSpPr>
          <p:spPr>
            <a:xfrm>
              <a:off x="1763688" y="2842590"/>
              <a:ext cx="1763688" cy="891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p:nvSpPr>
          <p:spPr>
            <a:xfrm>
              <a:off x="3527376" y="2842590"/>
              <a:ext cx="1763688" cy="89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矩形 52"/>
            <p:cNvSpPr/>
            <p:nvPr/>
          </p:nvSpPr>
          <p:spPr>
            <a:xfrm>
              <a:off x="5291064" y="2842590"/>
              <a:ext cx="1763688" cy="891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147482614" name="图片 -2147482615" descr="IMG_256"/>
          <p:cNvPicPr>
            <a:picLocks noChangeAspect="1"/>
          </p:cNvPicPr>
          <p:nvPr>
            <p:custDataLst>
              <p:tags r:id="rId1"/>
            </p:custDataLst>
          </p:nvPr>
        </p:nvPicPr>
        <p:blipFill>
          <a:blip r:embed="rId2"/>
          <a:stretch>
            <a:fillRect/>
          </a:stretch>
        </p:blipFill>
        <p:spPr>
          <a:xfrm>
            <a:off x="4572000" y="914718"/>
            <a:ext cx="4041140" cy="922655"/>
          </a:xfrm>
          <a:prstGeom prst="rect">
            <a:avLst/>
          </a:prstGeom>
          <a:noFill/>
          <a:ln w="9525">
            <a:noFill/>
          </a:ln>
        </p:spPr>
      </p:pic>
      <p:pic>
        <p:nvPicPr>
          <p:cNvPr id="-2147482615" name="图片 -2147482616" descr="IMG_256"/>
          <p:cNvPicPr>
            <a:picLocks noChangeAspect="1"/>
          </p:cNvPicPr>
          <p:nvPr>
            <p:custDataLst>
              <p:tags r:id="rId3"/>
            </p:custDataLst>
          </p:nvPr>
        </p:nvPicPr>
        <p:blipFill>
          <a:blip r:embed="rId4"/>
          <a:stretch>
            <a:fillRect/>
          </a:stretch>
        </p:blipFill>
        <p:spPr>
          <a:xfrm>
            <a:off x="4571365" y="1837690"/>
            <a:ext cx="4041775" cy="1382395"/>
          </a:xfrm>
          <a:prstGeom prst="rect">
            <a:avLst/>
          </a:prstGeom>
          <a:noFill/>
          <a:ln w="9525">
            <a:noFill/>
          </a:ln>
        </p:spPr>
      </p:pic>
      <p:sp>
        <p:nvSpPr>
          <p:cNvPr id="100" name="文本框 99"/>
          <p:cNvSpPr txBox="1"/>
          <p:nvPr/>
        </p:nvSpPr>
        <p:spPr>
          <a:xfrm>
            <a:off x="4572000" y="3363595"/>
            <a:ext cx="4239260" cy="521970"/>
          </a:xfrm>
          <a:prstGeom prst="rect">
            <a:avLst/>
          </a:prstGeom>
          <a:noFill/>
          <a:ln w="9525">
            <a:noFill/>
          </a:ln>
        </p:spPr>
        <p:txBody>
          <a:bodyPr wrap="square">
            <a:spAutoFit/>
          </a:bodyPr>
          <a:p>
            <a:pPr indent="0"/>
            <a:r>
              <a:rPr lang="zh-CN" sz="1400" b="0">
                <a:solidFill>
                  <a:srgbClr val="000000"/>
                </a:solidFill>
                <a:latin typeface="Times New Roman" panose="02020603050405020304" charset="0"/>
                <a:ea typeface="宋体" panose="02010600030101010101" pitchFamily="2" charset="-122"/>
              </a:rPr>
              <a:t>登录时若选择“记住我”，则触发事件并</a:t>
            </a:r>
            <a:r>
              <a:rPr lang="en-US" sz="1400" b="0">
                <a:solidFill>
                  <a:srgbClr val="000000"/>
                </a:solidFill>
                <a:latin typeface="Times New Roman" panose="02020603050405020304" charset="0"/>
              </a:rPr>
              <a:t>references</a:t>
            </a:r>
            <a:r>
              <a:rPr lang="zh-CN" sz="1400" b="0">
                <a:solidFill>
                  <a:srgbClr val="000000"/>
                </a:solidFill>
                <a:latin typeface="Times New Roman" panose="02020603050405020304" charset="0"/>
                <a:ea typeface="宋体" panose="02010600030101010101" pitchFamily="2" charset="-122"/>
              </a:rPr>
              <a:t>存下。如上图所示</a:t>
            </a:r>
            <a:endParaRPr lang="zh-CN" altLang="en-US" sz="1400" b="0">
              <a:solidFill>
                <a:srgbClr val="000000"/>
              </a:solidFill>
              <a:latin typeface="Times New Roman" panose="02020603050405020304" charset="0"/>
              <a:ea typeface="宋体" panose="02010600030101010101" pitchFamily="2" charset="-122"/>
            </a:endParaRPr>
          </a:p>
        </p:txBody>
      </p:sp>
      <p:pic>
        <p:nvPicPr>
          <p:cNvPr id="-2147482613" name="图片 -2147482614" descr="IMG_256"/>
          <p:cNvPicPr>
            <a:picLocks noChangeAspect="1"/>
          </p:cNvPicPr>
          <p:nvPr>
            <p:custDataLst>
              <p:tags r:id="rId5"/>
            </p:custDataLst>
          </p:nvPr>
        </p:nvPicPr>
        <p:blipFill>
          <a:blip r:embed="rId6"/>
          <a:stretch>
            <a:fillRect/>
          </a:stretch>
        </p:blipFill>
        <p:spPr>
          <a:xfrm>
            <a:off x="251460" y="2670175"/>
            <a:ext cx="4080510" cy="1908810"/>
          </a:xfrm>
          <a:prstGeom prst="rect">
            <a:avLst/>
          </a:prstGeom>
          <a:noFill/>
          <a:ln w="9525">
            <a:noFill/>
          </a:ln>
        </p:spPr>
      </p:pic>
      <p:sp>
        <p:nvSpPr>
          <p:cNvPr id="5" name="文本框 4"/>
          <p:cNvSpPr txBox="1"/>
          <p:nvPr/>
        </p:nvSpPr>
        <p:spPr>
          <a:xfrm>
            <a:off x="387985" y="2067560"/>
            <a:ext cx="3746500" cy="521970"/>
          </a:xfrm>
          <a:prstGeom prst="rect">
            <a:avLst/>
          </a:prstGeom>
          <a:noFill/>
        </p:spPr>
        <p:txBody>
          <a:bodyPr wrap="square" rtlCol="0">
            <a:spAutoFit/>
          </a:bodyPr>
          <a:p>
            <a:r>
              <a:rPr lang="zh-CN" altLang="en-US" sz="1400"/>
              <a:t>进入MainAbility若发现满足自动登录条件，则跳过登录环节直接进入主页面。如下图所示</a:t>
            </a:r>
            <a:endParaRPr lang="zh-CN" altLang="en-US" sz="140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48" name="Rectangle 39"/>
          <p:cNvSpPr>
            <a:spLocks noChangeArrowheads="1"/>
          </p:cNvSpPr>
          <p:nvPr/>
        </p:nvSpPr>
        <p:spPr bwMode="auto">
          <a:xfrm>
            <a:off x="416159" y="278281"/>
            <a:ext cx="2778059" cy="307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buFont typeface="Arial" panose="020B0604020202020204" pitchFamily="34" charset="0"/>
              <a:buNone/>
            </a:pPr>
            <a:r>
              <a:rPr lang="zh-CN" altLang="en-US" sz="2000" dirty="0">
                <a:solidFill>
                  <a:schemeClr val="accent1"/>
                </a:solidFill>
                <a:latin typeface="微软雅黑" panose="020B0503020204020204" pitchFamily="34" charset="-122"/>
                <a:ea typeface="微软雅黑" panose="020B0503020204020204" pitchFamily="34" charset="-122"/>
              </a:rPr>
              <a:t>系统实现</a:t>
            </a:r>
            <a:endParaRPr lang="zh-CN" altLang="en-US" sz="2000" dirty="0">
              <a:solidFill>
                <a:schemeClr val="accent1"/>
              </a:solidFill>
              <a:latin typeface="微软雅黑" panose="020B0503020204020204" pitchFamily="34" charset="-122"/>
              <a:ea typeface="微软雅黑" panose="020B0503020204020204" pitchFamily="34" charset="-122"/>
            </a:endParaRPr>
          </a:p>
        </p:txBody>
      </p:sp>
      <p:grpSp>
        <p:nvGrpSpPr>
          <p:cNvPr id="49" name="组合 48"/>
          <p:cNvGrpSpPr/>
          <p:nvPr/>
        </p:nvGrpSpPr>
        <p:grpSpPr>
          <a:xfrm>
            <a:off x="416158" y="699542"/>
            <a:ext cx="899592" cy="56017"/>
            <a:chOff x="0" y="2842590"/>
            <a:chExt cx="7054752" cy="89199"/>
          </a:xfrm>
        </p:grpSpPr>
        <p:sp>
          <p:nvSpPr>
            <p:cNvPr id="50" name="矩形 49"/>
            <p:cNvSpPr/>
            <p:nvPr/>
          </p:nvSpPr>
          <p:spPr>
            <a:xfrm>
              <a:off x="0" y="2842590"/>
              <a:ext cx="1763688" cy="89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矩形 50"/>
            <p:cNvSpPr/>
            <p:nvPr/>
          </p:nvSpPr>
          <p:spPr>
            <a:xfrm>
              <a:off x="1763688" y="2842590"/>
              <a:ext cx="1763688" cy="891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p:nvSpPr>
          <p:spPr>
            <a:xfrm>
              <a:off x="3527376" y="2842590"/>
              <a:ext cx="1763688" cy="89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矩形 52"/>
            <p:cNvSpPr/>
            <p:nvPr/>
          </p:nvSpPr>
          <p:spPr>
            <a:xfrm>
              <a:off x="5291064" y="2842590"/>
              <a:ext cx="1763688" cy="891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147482611" name="图片 -2147482612" descr="IMG_256"/>
          <p:cNvPicPr>
            <a:picLocks noChangeAspect="1"/>
          </p:cNvPicPr>
          <p:nvPr>
            <p:custDataLst>
              <p:tags r:id="rId1"/>
            </p:custDataLst>
          </p:nvPr>
        </p:nvPicPr>
        <p:blipFill>
          <a:blip r:embed="rId2"/>
          <a:stretch>
            <a:fillRect/>
          </a:stretch>
        </p:blipFill>
        <p:spPr>
          <a:xfrm>
            <a:off x="4715828" y="627063"/>
            <a:ext cx="4078605" cy="3099435"/>
          </a:xfrm>
          <a:prstGeom prst="rect">
            <a:avLst/>
          </a:prstGeom>
          <a:noFill/>
          <a:ln w="9525">
            <a:noFill/>
          </a:ln>
        </p:spPr>
      </p:pic>
      <p:sp>
        <p:nvSpPr>
          <p:cNvPr id="2" name="文本框 1"/>
          <p:cNvSpPr txBox="1"/>
          <p:nvPr/>
        </p:nvSpPr>
        <p:spPr>
          <a:xfrm>
            <a:off x="539750" y="1923415"/>
            <a:ext cx="3654425" cy="953135"/>
          </a:xfrm>
          <a:prstGeom prst="rect">
            <a:avLst/>
          </a:prstGeom>
          <a:noFill/>
        </p:spPr>
        <p:txBody>
          <a:bodyPr wrap="square" rtlCol="0">
            <a:spAutoFit/>
          </a:bodyPr>
          <a:p>
            <a:r>
              <a:rPr lang="zh-CN" altLang="en-US" sz="1400"/>
              <a:t>进入NewsAbility（主页面，最开始命名写错了），使用了Tablist组件来布局，如右、下图所示，当选择某个Tab触发事件时，分为进入Tab、离开Tab、连续选择Tab</a:t>
            </a:r>
            <a:endParaRPr lang="zh-CN" altLang="en-US" sz="1400"/>
          </a:p>
        </p:txBody>
      </p:sp>
      <p:pic>
        <p:nvPicPr>
          <p:cNvPr id="-2147482610" name="图片 -2147482611" descr="IMG_256"/>
          <p:cNvPicPr>
            <a:picLocks noChangeAspect="1"/>
          </p:cNvPicPr>
          <p:nvPr>
            <p:custDataLst>
              <p:tags r:id="rId3"/>
            </p:custDataLst>
          </p:nvPr>
        </p:nvPicPr>
        <p:blipFill>
          <a:blip r:embed="rId4"/>
          <a:stretch>
            <a:fillRect/>
          </a:stretch>
        </p:blipFill>
        <p:spPr>
          <a:xfrm>
            <a:off x="2628265" y="3795395"/>
            <a:ext cx="6184265" cy="968375"/>
          </a:xfrm>
          <a:prstGeom prst="rect">
            <a:avLst/>
          </a:prstGeom>
          <a:noFill/>
          <a:ln w="9525">
            <a:noFill/>
          </a:ln>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48" name="Rectangle 39"/>
          <p:cNvSpPr>
            <a:spLocks noChangeArrowheads="1"/>
          </p:cNvSpPr>
          <p:nvPr/>
        </p:nvSpPr>
        <p:spPr bwMode="auto">
          <a:xfrm>
            <a:off x="416159" y="278281"/>
            <a:ext cx="2778059" cy="307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buFont typeface="Arial" panose="020B0604020202020204" pitchFamily="34" charset="0"/>
              <a:buNone/>
            </a:pPr>
            <a:r>
              <a:rPr lang="zh-CN" altLang="en-US" sz="2000" dirty="0">
                <a:solidFill>
                  <a:schemeClr val="accent1"/>
                </a:solidFill>
                <a:latin typeface="微软雅黑" panose="020B0503020204020204" pitchFamily="34" charset="-122"/>
                <a:ea typeface="微软雅黑" panose="020B0503020204020204" pitchFamily="34" charset="-122"/>
              </a:rPr>
              <a:t>系统实现</a:t>
            </a:r>
            <a:endParaRPr lang="zh-CN" altLang="en-US" sz="2000" dirty="0">
              <a:solidFill>
                <a:schemeClr val="accent1"/>
              </a:solidFill>
              <a:latin typeface="微软雅黑" panose="020B0503020204020204" pitchFamily="34" charset="-122"/>
              <a:ea typeface="微软雅黑" panose="020B0503020204020204" pitchFamily="34" charset="-122"/>
            </a:endParaRPr>
          </a:p>
        </p:txBody>
      </p:sp>
      <p:grpSp>
        <p:nvGrpSpPr>
          <p:cNvPr id="49" name="组合 48"/>
          <p:cNvGrpSpPr/>
          <p:nvPr/>
        </p:nvGrpSpPr>
        <p:grpSpPr>
          <a:xfrm>
            <a:off x="416158" y="699542"/>
            <a:ext cx="899592" cy="56017"/>
            <a:chOff x="0" y="2842590"/>
            <a:chExt cx="7054752" cy="89199"/>
          </a:xfrm>
        </p:grpSpPr>
        <p:sp>
          <p:nvSpPr>
            <p:cNvPr id="50" name="矩形 49"/>
            <p:cNvSpPr/>
            <p:nvPr/>
          </p:nvSpPr>
          <p:spPr>
            <a:xfrm>
              <a:off x="0" y="2842590"/>
              <a:ext cx="1763688" cy="89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矩形 50"/>
            <p:cNvSpPr/>
            <p:nvPr/>
          </p:nvSpPr>
          <p:spPr>
            <a:xfrm>
              <a:off x="1763688" y="2842590"/>
              <a:ext cx="1763688" cy="891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p:nvSpPr>
          <p:spPr>
            <a:xfrm>
              <a:off x="3527376" y="2842590"/>
              <a:ext cx="1763688" cy="89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矩形 52"/>
            <p:cNvSpPr/>
            <p:nvPr/>
          </p:nvSpPr>
          <p:spPr>
            <a:xfrm>
              <a:off x="5291064" y="2842590"/>
              <a:ext cx="1763688" cy="891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147482609" name="图片 -2147482610" descr="IMG_256"/>
          <p:cNvPicPr>
            <a:picLocks noChangeAspect="1"/>
          </p:cNvPicPr>
          <p:nvPr>
            <p:custDataLst>
              <p:tags r:id="rId1"/>
            </p:custDataLst>
          </p:nvPr>
        </p:nvPicPr>
        <p:blipFill>
          <a:blip r:embed="rId2"/>
          <a:stretch>
            <a:fillRect/>
          </a:stretch>
        </p:blipFill>
        <p:spPr>
          <a:xfrm>
            <a:off x="2843530" y="278130"/>
            <a:ext cx="5628005" cy="4579620"/>
          </a:xfrm>
          <a:prstGeom prst="rect">
            <a:avLst/>
          </a:prstGeom>
          <a:noFill/>
          <a:ln w="9525">
            <a:noFill/>
          </a:ln>
        </p:spPr>
      </p:pic>
      <p:sp>
        <p:nvSpPr>
          <p:cNvPr id="2" name="文本框 1"/>
          <p:cNvSpPr txBox="1"/>
          <p:nvPr/>
        </p:nvSpPr>
        <p:spPr>
          <a:xfrm>
            <a:off x="467360" y="2499360"/>
            <a:ext cx="2272665" cy="1599565"/>
          </a:xfrm>
          <a:prstGeom prst="rect">
            <a:avLst/>
          </a:prstGeom>
          <a:noFill/>
        </p:spPr>
        <p:txBody>
          <a:bodyPr wrap="square" rtlCol="0">
            <a:spAutoFit/>
          </a:bodyPr>
          <a:p>
            <a:r>
              <a:rPr lang="zh-CN" altLang="en-US" sz="1400"/>
              <a:t>在Home_Tab中对发送按钮设置点击事件，将输入好的朋友圈内容存入数据库中，然后调用toastDialog提示，并将count值跟随跳转传到MyPageAbility中。如右图所示</a:t>
            </a:r>
            <a:endParaRPr lang="zh-CN" altLang="en-US" sz="140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20"/>
          <p:cNvGrpSpPr/>
          <p:nvPr/>
        </p:nvGrpSpPr>
        <p:grpSpPr>
          <a:xfrm>
            <a:off x="3294112" y="1125349"/>
            <a:ext cx="2555776" cy="47429"/>
            <a:chOff x="2190216" y="0"/>
            <a:chExt cx="4752528" cy="108012"/>
          </a:xfrm>
        </p:grpSpPr>
        <p:sp>
          <p:nvSpPr>
            <p:cNvPr id="4" name="矩形 3"/>
            <p:cNvSpPr/>
            <p:nvPr/>
          </p:nvSpPr>
          <p:spPr>
            <a:xfrm>
              <a:off x="2190216" y="0"/>
              <a:ext cx="1188132" cy="1080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3378348" y="0"/>
              <a:ext cx="1188132" cy="1080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4566480" y="0"/>
              <a:ext cx="1188132" cy="1080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5754612" y="0"/>
              <a:ext cx="1188132" cy="1080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6" name="TextBox 35"/>
          <p:cNvSpPr txBox="1"/>
          <p:nvPr/>
        </p:nvSpPr>
        <p:spPr>
          <a:xfrm>
            <a:off x="3832860" y="313244"/>
            <a:ext cx="1478280" cy="769441"/>
          </a:xfrm>
          <a:prstGeom prst="rect">
            <a:avLst/>
          </a:prstGeom>
          <a:noFill/>
        </p:spPr>
        <p:txBody>
          <a:bodyPr wrap="square" rtlCol="0">
            <a:spAutoFit/>
          </a:bodyPr>
          <a:lstStyle/>
          <a:p>
            <a:pPr algn="ctr"/>
            <a:r>
              <a:rPr lang="zh-CN" altLang="en-US" sz="2800" b="1" dirty="0">
                <a:ln w="6350">
                  <a:noFill/>
                </a:ln>
                <a:solidFill>
                  <a:schemeClr val="accent1"/>
                </a:solidFill>
                <a:latin typeface="Impact" panose="020B0806030902050204" pitchFamily="34" charset="0"/>
                <a:ea typeface="微软雅黑" panose="020B0503020204020204" pitchFamily="34" charset="-122"/>
              </a:rPr>
              <a:t>目  录</a:t>
            </a:r>
            <a:endParaRPr lang="en-US" altLang="zh-CN" sz="2800" b="1" dirty="0">
              <a:ln w="6350">
                <a:noFill/>
              </a:ln>
              <a:solidFill>
                <a:schemeClr val="accent1"/>
              </a:solidFill>
              <a:latin typeface="Impact" panose="020B0806030902050204" pitchFamily="34" charset="0"/>
              <a:ea typeface="微软雅黑" panose="020B0503020204020204" pitchFamily="34" charset="-122"/>
            </a:endParaRPr>
          </a:p>
          <a:p>
            <a:pPr algn="ctr"/>
            <a:r>
              <a:rPr lang="en-US" altLang="zh-CN" sz="1600" dirty="0">
                <a:ln w="6350">
                  <a:noFill/>
                </a:ln>
                <a:solidFill>
                  <a:schemeClr val="tx1">
                    <a:lumMod val="50000"/>
                    <a:lumOff val="50000"/>
                  </a:schemeClr>
                </a:solidFill>
                <a:latin typeface="Arial" panose="020B0604020202020204" pitchFamily="34" charset="0"/>
                <a:ea typeface="微软雅黑" panose="020B0503020204020204" pitchFamily="34" charset="-122"/>
                <a:cs typeface="Arial" panose="020B0604020202020204" pitchFamily="34" charset="0"/>
              </a:rPr>
              <a:t>CONTENTS</a:t>
            </a:r>
            <a:endParaRPr lang="zh-CN" altLang="en-US" sz="1600" dirty="0">
              <a:ln w="6350">
                <a:noFill/>
              </a:ln>
              <a:solidFill>
                <a:schemeClr val="tx1">
                  <a:lumMod val="50000"/>
                  <a:lumOff val="50000"/>
                </a:schemeClr>
              </a:solidFill>
              <a:latin typeface="Arial" panose="020B0604020202020204" pitchFamily="34" charset="0"/>
              <a:ea typeface="微软雅黑" panose="020B0503020204020204" pitchFamily="34" charset="-122"/>
              <a:cs typeface="Arial" panose="020B0604020202020204" pitchFamily="34" charset="0"/>
            </a:endParaRPr>
          </a:p>
        </p:txBody>
      </p:sp>
      <p:grpSp>
        <p:nvGrpSpPr>
          <p:cNvPr id="2" name="组合 1"/>
          <p:cNvGrpSpPr/>
          <p:nvPr/>
        </p:nvGrpSpPr>
        <p:grpSpPr>
          <a:xfrm>
            <a:off x="522514" y="2571750"/>
            <a:ext cx="1512542" cy="1895740"/>
            <a:chOff x="522514" y="3027330"/>
            <a:chExt cx="1512542" cy="1440160"/>
          </a:xfrm>
        </p:grpSpPr>
        <p:sp>
          <p:nvSpPr>
            <p:cNvPr id="54" name="矩形 53"/>
            <p:cNvSpPr/>
            <p:nvPr/>
          </p:nvSpPr>
          <p:spPr>
            <a:xfrm>
              <a:off x="522514" y="3027330"/>
              <a:ext cx="1512542" cy="1440160"/>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5" name="直接连接符 54"/>
            <p:cNvCxnSpPr/>
            <p:nvPr/>
          </p:nvCxnSpPr>
          <p:spPr>
            <a:xfrm>
              <a:off x="522514" y="3393953"/>
              <a:ext cx="1512542"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sp>
        <p:nvSpPr>
          <p:cNvPr id="69" name="Freeform 9"/>
          <p:cNvSpPr>
            <a:spLocks noEditPoints="1"/>
          </p:cNvSpPr>
          <p:nvPr/>
        </p:nvSpPr>
        <p:spPr bwMode="auto">
          <a:xfrm>
            <a:off x="7681431" y="2080217"/>
            <a:ext cx="380484" cy="247914"/>
          </a:xfrm>
          <a:custGeom>
            <a:avLst/>
            <a:gdLst>
              <a:gd name="T0" fmla="*/ 58 w 215"/>
              <a:gd name="T1" fmla="*/ 83 h 140"/>
              <a:gd name="T2" fmla="*/ 58 w 215"/>
              <a:gd name="T3" fmla="*/ 91 h 140"/>
              <a:gd name="T4" fmla="*/ 161 w 215"/>
              <a:gd name="T5" fmla="*/ 87 h 140"/>
              <a:gd name="T6" fmla="*/ 58 w 215"/>
              <a:gd name="T7" fmla="*/ 73 h 140"/>
              <a:gd name="T8" fmla="*/ 98 w 215"/>
              <a:gd name="T9" fmla="*/ 73 h 140"/>
              <a:gd name="T10" fmla="*/ 102 w 215"/>
              <a:gd name="T11" fmla="*/ 34 h 140"/>
              <a:gd name="T12" fmla="*/ 58 w 215"/>
              <a:gd name="T13" fmla="*/ 30 h 140"/>
              <a:gd name="T14" fmla="*/ 54 w 215"/>
              <a:gd name="T15" fmla="*/ 69 h 140"/>
              <a:gd name="T16" fmla="*/ 63 w 215"/>
              <a:gd name="T17" fmla="*/ 38 h 140"/>
              <a:gd name="T18" fmla="*/ 94 w 215"/>
              <a:gd name="T19" fmla="*/ 38 h 140"/>
              <a:gd name="T20" fmla="*/ 63 w 215"/>
              <a:gd name="T21" fmla="*/ 65 h 140"/>
              <a:gd name="T22" fmla="*/ 27 w 215"/>
              <a:gd name="T23" fmla="*/ 121 h 140"/>
              <a:gd name="T24" fmla="*/ 189 w 215"/>
              <a:gd name="T25" fmla="*/ 121 h 140"/>
              <a:gd name="T26" fmla="*/ 196 w 215"/>
              <a:gd name="T27" fmla="*/ 7 h 140"/>
              <a:gd name="T28" fmla="*/ 27 w 215"/>
              <a:gd name="T29" fmla="*/ 0 h 140"/>
              <a:gd name="T30" fmla="*/ 20 w 215"/>
              <a:gd name="T31" fmla="*/ 114 h 140"/>
              <a:gd name="T32" fmla="*/ 33 w 215"/>
              <a:gd name="T33" fmla="*/ 13 h 140"/>
              <a:gd name="T34" fmla="*/ 182 w 215"/>
              <a:gd name="T35" fmla="*/ 13 h 140"/>
              <a:gd name="T36" fmla="*/ 33 w 215"/>
              <a:gd name="T37" fmla="*/ 107 h 140"/>
              <a:gd name="T38" fmla="*/ 157 w 215"/>
              <a:gd name="T39" fmla="*/ 48 h 140"/>
              <a:gd name="T40" fmla="*/ 111 w 215"/>
              <a:gd name="T41" fmla="*/ 48 h 140"/>
              <a:gd name="T42" fmla="*/ 111 w 215"/>
              <a:gd name="T43" fmla="*/ 56 h 140"/>
              <a:gd name="T44" fmla="*/ 161 w 215"/>
              <a:gd name="T45" fmla="*/ 52 h 140"/>
              <a:gd name="T46" fmla="*/ 157 w 215"/>
              <a:gd name="T47" fmla="*/ 65 h 140"/>
              <a:gd name="T48" fmla="*/ 111 w 215"/>
              <a:gd name="T49" fmla="*/ 65 h 140"/>
              <a:gd name="T50" fmla="*/ 111 w 215"/>
              <a:gd name="T51" fmla="*/ 73 h 140"/>
              <a:gd name="T52" fmla="*/ 161 w 215"/>
              <a:gd name="T53" fmla="*/ 69 h 140"/>
              <a:gd name="T54" fmla="*/ 157 w 215"/>
              <a:gd name="T55" fmla="*/ 30 h 140"/>
              <a:gd name="T56" fmla="*/ 111 w 215"/>
              <a:gd name="T57" fmla="*/ 30 h 140"/>
              <a:gd name="T58" fmla="*/ 111 w 215"/>
              <a:gd name="T59" fmla="*/ 38 h 140"/>
              <a:gd name="T60" fmla="*/ 161 w 215"/>
              <a:gd name="T61" fmla="*/ 34 h 140"/>
              <a:gd name="T62" fmla="*/ 209 w 215"/>
              <a:gd name="T63" fmla="*/ 127 h 140"/>
              <a:gd name="T64" fmla="*/ 7 w 215"/>
              <a:gd name="T65" fmla="*/ 127 h 140"/>
              <a:gd name="T66" fmla="*/ 7 w 215"/>
              <a:gd name="T67" fmla="*/ 140 h 140"/>
              <a:gd name="T68" fmla="*/ 215 w 215"/>
              <a:gd name="T69" fmla="*/ 13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5" h="140">
                <a:moveTo>
                  <a:pt x="157" y="83"/>
                </a:moveTo>
                <a:cubicBezTo>
                  <a:pt x="58" y="83"/>
                  <a:pt x="58" y="83"/>
                  <a:pt x="58" y="83"/>
                </a:cubicBezTo>
                <a:cubicBezTo>
                  <a:pt x="56" y="83"/>
                  <a:pt x="54" y="84"/>
                  <a:pt x="54" y="87"/>
                </a:cubicBezTo>
                <a:cubicBezTo>
                  <a:pt x="54" y="89"/>
                  <a:pt x="56" y="91"/>
                  <a:pt x="58" y="91"/>
                </a:cubicBezTo>
                <a:cubicBezTo>
                  <a:pt x="157" y="91"/>
                  <a:pt x="157" y="91"/>
                  <a:pt x="157" y="91"/>
                </a:cubicBezTo>
                <a:cubicBezTo>
                  <a:pt x="159" y="91"/>
                  <a:pt x="161" y="89"/>
                  <a:pt x="161" y="87"/>
                </a:cubicBezTo>
                <a:cubicBezTo>
                  <a:pt x="161" y="84"/>
                  <a:pt x="159" y="83"/>
                  <a:pt x="157" y="83"/>
                </a:cubicBezTo>
                <a:close/>
                <a:moveTo>
                  <a:pt x="58" y="73"/>
                </a:moveTo>
                <a:cubicBezTo>
                  <a:pt x="58" y="73"/>
                  <a:pt x="58" y="73"/>
                  <a:pt x="58" y="73"/>
                </a:cubicBezTo>
                <a:cubicBezTo>
                  <a:pt x="98" y="73"/>
                  <a:pt x="98" y="73"/>
                  <a:pt x="98" y="73"/>
                </a:cubicBezTo>
                <a:cubicBezTo>
                  <a:pt x="100" y="73"/>
                  <a:pt x="102" y="71"/>
                  <a:pt x="102" y="69"/>
                </a:cubicBezTo>
                <a:cubicBezTo>
                  <a:pt x="102" y="34"/>
                  <a:pt x="102" y="34"/>
                  <a:pt x="102" y="34"/>
                </a:cubicBezTo>
                <a:cubicBezTo>
                  <a:pt x="102" y="32"/>
                  <a:pt x="100" y="30"/>
                  <a:pt x="98" y="30"/>
                </a:cubicBezTo>
                <a:cubicBezTo>
                  <a:pt x="58" y="30"/>
                  <a:pt x="58" y="30"/>
                  <a:pt x="58" y="30"/>
                </a:cubicBezTo>
                <a:cubicBezTo>
                  <a:pt x="56" y="30"/>
                  <a:pt x="54" y="32"/>
                  <a:pt x="54" y="34"/>
                </a:cubicBezTo>
                <a:cubicBezTo>
                  <a:pt x="54" y="69"/>
                  <a:pt x="54" y="69"/>
                  <a:pt x="54" y="69"/>
                </a:cubicBezTo>
                <a:cubicBezTo>
                  <a:pt x="54" y="71"/>
                  <a:pt x="56" y="73"/>
                  <a:pt x="58" y="73"/>
                </a:cubicBezTo>
                <a:close/>
                <a:moveTo>
                  <a:pt x="63" y="38"/>
                </a:moveTo>
                <a:cubicBezTo>
                  <a:pt x="63" y="38"/>
                  <a:pt x="63" y="38"/>
                  <a:pt x="63" y="38"/>
                </a:cubicBezTo>
                <a:cubicBezTo>
                  <a:pt x="94" y="38"/>
                  <a:pt x="94" y="38"/>
                  <a:pt x="94" y="38"/>
                </a:cubicBezTo>
                <a:cubicBezTo>
                  <a:pt x="94" y="65"/>
                  <a:pt x="94" y="65"/>
                  <a:pt x="94" y="65"/>
                </a:cubicBezTo>
                <a:cubicBezTo>
                  <a:pt x="63" y="65"/>
                  <a:pt x="63" y="65"/>
                  <a:pt x="63" y="65"/>
                </a:cubicBezTo>
                <a:cubicBezTo>
                  <a:pt x="63" y="38"/>
                  <a:pt x="63" y="38"/>
                  <a:pt x="63" y="38"/>
                </a:cubicBezTo>
                <a:close/>
                <a:moveTo>
                  <a:pt x="27" y="121"/>
                </a:moveTo>
                <a:cubicBezTo>
                  <a:pt x="27" y="121"/>
                  <a:pt x="27" y="121"/>
                  <a:pt x="27" y="121"/>
                </a:cubicBezTo>
                <a:cubicBezTo>
                  <a:pt x="189" y="121"/>
                  <a:pt x="189" y="121"/>
                  <a:pt x="189" y="121"/>
                </a:cubicBezTo>
                <a:cubicBezTo>
                  <a:pt x="193" y="121"/>
                  <a:pt x="196" y="118"/>
                  <a:pt x="196" y="114"/>
                </a:cubicBezTo>
                <a:cubicBezTo>
                  <a:pt x="196" y="7"/>
                  <a:pt x="196" y="7"/>
                  <a:pt x="196" y="7"/>
                </a:cubicBezTo>
                <a:cubicBezTo>
                  <a:pt x="196" y="3"/>
                  <a:pt x="193" y="0"/>
                  <a:pt x="189" y="0"/>
                </a:cubicBezTo>
                <a:cubicBezTo>
                  <a:pt x="27" y="0"/>
                  <a:pt x="27" y="0"/>
                  <a:pt x="27" y="0"/>
                </a:cubicBezTo>
                <a:cubicBezTo>
                  <a:pt x="23" y="0"/>
                  <a:pt x="20" y="3"/>
                  <a:pt x="20" y="7"/>
                </a:cubicBezTo>
                <a:cubicBezTo>
                  <a:pt x="20" y="114"/>
                  <a:pt x="20" y="114"/>
                  <a:pt x="20" y="114"/>
                </a:cubicBezTo>
                <a:cubicBezTo>
                  <a:pt x="20" y="118"/>
                  <a:pt x="23" y="121"/>
                  <a:pt x="27" y="121"/>
                </a:cubicBezTo>
                <a:close/>
                <a:moveTo>
                  <a:pt x="33" y="13"/>
                </a:moveTo>
                <a:cubicBezTo>
                  <a:pt x="33" y="13"/>
                  <a:pt x="33" y="13"/>
                  <a:pt x="33" y="13"/>
                </a:cubicBezTo>
                <a:cubicBezTo>
                  <a:pt x="182" y="13"/>
                  <a:pt x="182" y="13"/>
                  <a:pt x="182" y="13"/>
                </a:cubicBezTo>
                <a:cubicBezTo>
                  <a:pt x="182" y="107"/>
                  <a:pt x="182" y="107"/>
                  <a:pt x="182" y="107"/>
                </a:cubicBezTo>
                <a:cubicBezTo>
                  <a:pt x="33" y="107"/>
                  <a:pt x="33" y="107"/>
                  <a:pt x="33" y="107"/>
                </a:cubicBezTo>
                <a:cubicBezTo>
                  <a:pt x="33" y="13"/>
                  <a:pt x="33" y="13"/>
                  <a:pt x="33" y="13"/>
                </a:cubicBezTo>
                <a:close/>
                <a:moveTo>
                  <a:pt x="157" y="48"/>
                </a:moveTo>
                <a:cubicBezTo>
                  <a:pt x="157" y="48"/>
                  <a:pt x="157" y="48"/>
                  <a:pt x="157" y="48"/>
                </a:cubicBezTo>
                <a:cubicBezTo>
                  <a:pt x="111" y="48"/>
                  <a:pt x="111" y="48"/>
                  <a:pt x="111" y="48"/>
                </a:cubicBezTo>
                <a:cubicBezTo>
                  <a:pt x="108" y="48"/>
                  <a:pt x="107" y="49"/>
                  <a:pt x="107" y="52"/>
                </a:cubicBezTo>
                <a:cubicBezTo>
                  <a:pt x="107" y="54"/>
                  <a:pt x="108" y="56"/>
                  <a:pt x="111" y="56"/>
                </a:cubicBezTo>
                <a:cubicBezTo>
                  <a:pt x="157" y="56"/>
                  <a:pt x="157" y="56"/>
                  <a:pt x="157" y="56"/>
                </a:cubicBezTo>
                <a:cubicBezTo>
                  <a:pt x="159" y="56"/>
                  <a:pt x="161" y="54"/>
                  <a:pt x="161" y="52"/>
                </a:cubicBezTo>
                <a:cubicBezTo>
                  <a:pt x="161" y="49"/>
                  <a:pt x="159" y="48"/>
                  <a:pt x="157" y="48"/>
                </a:cubicBezTo>
                <a:close/>
                <a:moveTo>
                  <a:pt x="157" y="65"/>
                </a:moveTo>
                <a:cubicBezTo>
                  <a:pt x="157" y="65"/>
                  <a:pt x="157" y="65"/>
                  <a:pt x="157" y="65"/>
                </a:cubicBezTo>
                <a:cubicBezTo>
                  <a:pt x="111" y="65"/>
                  <a:pt x="111" y="65"/>
                  <a:pt x="111" y="65"/>
                </a:cubicBezTo>
                <a:cubicBezTo>
                  <a:pt x="108" y="65"/>
                  <a:pt x="107" y="67"/>
                  <a:pt x="107" y="69"/>
                </a:cubicBezTo>
                <a:cubicBezTo>
                  <a:pt x="107" y="71"/>
                  <a:pt x="108" y="73"/>
                  <a:pt x="111" y="73"/>
                </a:cubicBezTo>
                <a:cubicBezTo>
                  <a:pt x="157" y="73"/>
                  <a:pt x="157" y="73"/>
                  <a:pt x="157" y="73"/>
                </a:cubicBezTo>
                <a:cubicBezTo>
                  <a:pt x="159" y="73"/>
                  <a:pt x="161" y="71"/>
                  <a:pt x="161" y="69"/>
                </a:cubicBezTo>
                <a:cubicBezTo>
                  <a:pt x="161" y="67"/>
                  <a:pt x="159" y="65"/>
                  <a:pt x="157" y="65"/>
                </a:cubicBezTo>
                <a:close/>
                <a:moveTo>
                  <a:pt x="157" y="30"/>
                </a:moveTo>
                <a:cubicBezTo>
                  <a:pt x="157" y="30"/>
                  <a:pt x="157" y="30"/>
                  <a:pt x="157" y="30"/>
                </a:cubicBezTo>
                <a:cubicBezTo>
                  <a:pt x="111" y="30"/>
                  <a:pt x="111" y="30"/>
                  <a:pt x="111" y="30"/>
                </a:cubicBezTo>
                <a:cubicBezTo>
                  <a:pt x="108" y="30"/>
                  <a:pt x="107" y="32"/>
                  <a:pt x="107" y="34"/>
                </a:cubicBezTo>
                <a:cubicBezTo>
                  <a:pt x="107" y="37"/>
                  <a:pt x="108" y="38"/>
                  <a:pt x="111" y="38"/>
                </a:cubicBezTo>
                <a:cubicBezTo>
                  <a:pt x="157" y="38"/>
                  <a:pt x="157" y="38"/>
                  <a:pt x="157" y="38"/>
                </a:cubicBezTo>
                <a:cubicBezTo>
                  <a:pt x="159" y="38"/>
                  <a:pt x="161" y="37"/>
                  <a:pt x="161" y="34"/>
                </a:cubicBezTo>
                <a:cubicBezTo>
                  <a:pt x="161" y="32"/>
                  <a:pt x="159" y="30"/>
                  <a:pt x="157" y="30"/>
                </a:cubicBezTo>
                <a:close/>
                <a:moveTo>
                  <a:pt x="209" y="127"/>
                </a:moveTo>
                <a:cubicBezTo>
                  <a:pt x="209" y="127"/>
                  <a:pt x="209" y="127"/>
                  <a:pt x="209" y="127"/>
                </a:cubicBezTo>
                <a:cubicBezTo>
                  <a:pt x="7" y="127"/>
                  <a:pt x="7" y="127"/>
                  <a:pt x="7" y="127"/>
                </a:cubicBezTo>
                <a:cubicBezTo>
                  <a:pt x="3" y="127"/>
                  <a:pt x="0" y="130"/>
                  <a:pt x="0" y="134"/>
                </a:cubicBezTo>
                <a:cubicBezTo>
                  <a:pt x="0" y="137"/>
                  <a:pt x="3" y="140"/>
                  <a:pt x="7" y="140"/>
                </a:cubicBezTo>
                <a:cubicBezTo>
                  <a:pt x="209" y="140"/>
                  <a:pt x="209" y="140"/>
                  <a:pt x="209" y="140"/>
                </a:cubicBezTo>
                <a:cubicBezTo>
                  <a:pt x="212" y="140"/>
                  <a:pt x="215" y="137"/>
                  <a:pt x="215" y="134"/>
                </a:cubicBezTo>
                <a:cubicBezTo>
                  <a:pt x="215" y="130"/>
                  <a:pt x="212" y="127"/>
                  <a:pt x="209" y="127"/>
                </a:cubicBezTo>
                <a:close/>
              </a:path>
            </a:pathLst>
          </a:custGeom>
          <a:solidFill>
            <a:schemeClr val="bg1">
              <a:lumMod val="50000"/>
            </a:schemeClr>
          </a:solidFill>
          <a:ln>
            <a:noFill/>
          </a:ln>
        </p:spPr>
        <p:txBody>
          <a:bodyPr vert="horz" wrap="square" lIns="91440" tIns="45720" rIns="91440" bIns="45720" numCol="1" anchor="t" anchorCtr="0" compatLnSpc="1"/>
          <a:lstStyle/>
          <a:p>
            <a:endParaRPr lang="zh-CN" altLang="en-US"/>
          </a:p>
        </p:txBody>
      </p:sp>
      <p:sp>
        <p:nvSpPr>
          <p:cNvPr id="70" name="Freeform 10"/>
          <p:cNvSpPr>
            <a:spLocks noEditPoints="1"/>
          </p:cNvSpPr>
          <p:nvPr/>
        </p:nvSpPr>
        <p:spPr bwMode="auto">
          <a:xfrm>
            <a:off x="2800042" y="2062748"/>
            <a:ext cx="286864" cy="287612"/>
          </a:xfrm>
          <a:custGeom>
            <a:avLst/>
            <a:gdLst>
              <a:gd name="T0" fmla="*/ 47 w 162"/>
              <a:gd name="T1" fmla="*/ 34 h 163"/>
              <a:gd name="T2" fmla="*/ 34 w 162"/>
              <a:gd name="T3" fmla="*/ 47 h 163"/>
              <a:gd name="T4" fmla="*/ 32 w 162"/>
              <a:gd name="T5" fmla="*/ 61 h 163"/>
              <a:gd name="T6" fmla="*/ 41 w 162"/>
              <a:gd name="T7" fmla="*/ 52 h 163"/>
              <a:gd name="T8" fmla="*/ 52 w 162"/>
              <a:gd name="T9" fmla="*/ 41 h 163"/>
              <a:gd name="T10" fmla="*/ 60 w 162"/>
              <a:gd name="T11" fmla="*/ 32 h 163"/>
              <a:gd name="T12" fmla="*/ 160 w 162"/>
              <a:gd name="T13" fmla="*/ 150 h 163"/>
              <a:gd name="T14" fmla="*/ 130 w 162"/>
              <a:gd name="T15" fmla="*/ 121 h 163"/>
              <a:gd name="T16" fmla="*/ 147 w 162"/>
              <a:gd name="T17" fmla="*/ 74 h 163"/>
              <a:gd name="T18" fmla="*/ 142 w 162"/>
              <a:gd name="T19" fmla="*/ 46 h 163"/>
              <a:gd name="T20" fmla="*/ 126 w 162"/>
              <a:gd name="T21" fmla="*/ 22 h 163"/>
              <a:gd name="T22" fmla="*/ 74 w 162"/>
              <a:gd name="T23" fmla="*/ 0 h 163"/>
              <a:gd name="T24" fmla="*/ 6 w 162"/>
              <a:gd name="T25" fmla="*/ 46 h 163"/>
              <a:gd name="T26" fmla="*/ 5 w 162"/>
              <a:gd name="T27" fmla="*/ 102 h 163"/>
              <a:gd name="T28" fmla="*/ 21 w 162"/>
              <a:gd name="T29" fmla="*/ 126 h 163"/>
              <a:gd name="T30" fmla="*/ 45 w 162"/>
              <a:gd name="T31" fmla="*/ 142 h 163"/>
              <a:gd name="T32" fmla="*/ 45 w 162"/>
              <a:gd name="T33" fmla="*/ 142 h 163"/>
              <a:gd name="T34" fmla="*/ 102 w 162"/>
              <a:gd name="T35" fmla="*/ 142 h 163"/>
              <a:gd name="T36" fmla="*/ 150 w 162"/>
              <a:gd name="T37" fmla="*/ 160 h 163"/>
              <a:gd name="T38" fmla="*/ 160 w 162"/>
              <a:gd name="T39" fmla="*/ 150 h 163"/>
              <a:gd name="T40" fmla="*/ 116 w 162"/>
              <a:gd name="T41" fmla="*/ 117 h 163"/>
              <a:gd name="T42" fmla="*/ 97 w 162"/>
              <a:gd name="T43" fmla="*/ 130 h 163"/>
              <a:gd name="T44" fmla="*/ 51 w 162"/>
              <a:gd name="T45" fmla="*/ 130 h 163"/>
              <a:gd name="T46" fmla="*/ 31 w 162"/>
              <a:gd name="T47" fmla="*/ 117 h 163"/>
              <a:gd name="T48" fmla="*/ 31 w 162"/>
              <a:gd name="T49" fmla="*/ 117 h 163"/>
              <a:gd name="T50" fmla="*/ 18 w 162"/>
              <a:gd name="T51" fmla="*/ 97 h 163"/>
              <a:gd name="T52" fmla="*/ 18 w 162"/>
              <a:gd name="T53" fmla="*/ 51 h 163"/>
              <a:gd name="T54" fmla="*/ 74 w 162"/>
              <a:gd name="T55" fmla="*/ 14 h 163"/>
              <a:gd name="T56" fmla="*/ 116 w 162"/>
              <a:gd name="T57" fmla="*/ 31 h 163"/>
              <a:gd name="T58" fmla="*/ 129 w 162"/>
              <a:gd name="T59" fmla="*/ 51 h 163"/>
              <a:gd name="T60" fmla="*/ 134 w 162"/>
              <a:gd name="T61" fmla="*/ 74 h 163"/>
              <a:gd name="T62" fmla="*/ 116 w 162"/>
              <a:gd name="T63" fmla="*/ 117 h 163"/>
              <a:gd name="T64" fmla="*/ 117 w 162"/>
              <a:gd name="T65" fmla="*/ 70 h 163"/>
              <a:gd name="T66" fmla="*/ 110 w 162"/>
              <a:gd name="T67" fmla="*/ 89 h 163"/>
              <a:gd name="T68" fmla="*/ 102 w 162"/>
              <a:gd name="T69" fmla="*/ 102 h 163"/>
              <a:gd name="T70" fmla="*/ 74 w 162"/>
              <a:gd name="T71" fmla="*/ 114 h 163"/>
              <a:gd name="T72" fmla="*/ 74 w 162"/>
              <a:gd name="T73" fmla="*/ 122 h 163"/>
              <a:gd name="T74" fmla="*/ 107 w 162"/>
              <a:gd name="T75" fmla="*/ 108 h 163"/>
              <a:gd name="T76" fmla="*/ 118 w 162"/>
              <a:gd name="T77" fmla="*/ 92 h 163"/>
              <a:gd name="T78" fmla="*/ 117 w 162"/>
              <a:gd name="T79" fmla="*/ 7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2" h="163">
                <a:moveTo>
                  <a:pt x="55" y="30"/>
                </a:moveTo>
                <a:cubicBezTo>
                  <a:pt x="52" y="31"/>
                  <a:pt x="50" y="33"/>
                  <a:pt x="47" y="34"/>
                </a:cubicBezTo>
                <a:cubicBezTo>
                  <a:pt x="44" y="36"/>
                  <a:pt x="42" y="38"/>
                  <a:pt x="40" y="40"/>
                </a:cubicBezTo>
                <a:cubicBezTo>
                  <a:pt x="38" y="42"/>
                  <a:pt x="36" y="45"/>
                  <a:pt x="34" y="47"/>
                </a:cubicBezTo>
                <a:cubicBezTo>
                  <a:pt x="32" y="50"/>
                  <a:pt x="31" y="53"/>
                  <a:pt x="30" y="55"/>
                </a:cubicBezTo>
                <a:cubicBezTo>
                  <a:pt x="29" y="57"/>
                  <a:pt x="30" y="60"/>
                  <a:pt x="32" y="61"/>
                </a:cubicBezTo>
                <a:cubicBezTo>
                  <a:pt x="34" y="62"/>
                  <a:pt x="36" y="61"/>
                  <a:pt x="37" y="59"/>
                </a:cubicBezTo>
                <a:cubicBezTo>
                  <a:pt x="38" y="56"/>
                  <a:pt x="39" y="54"/>
                  <a:pt x="41" y="52"/>
                </a:cubicBezTo>
                <a:cubicBezTo>
                  <a:pt x="42" y="50"/>
                  <a:pt x="44" y="48"/>
                  <a:pt x="46" y="46"/>
                </a:cubicBezTo>
                <a:cubicBezTo>
                  <a:pt x="48" y="44"/>
                  <a:pt x="49" y="43"/>
                  <a:pt x="52" y="41"/>
                </a:cubicBezTo>
                <a:cubicBezTo>
                  <a:pt x="54" y="40"/>
                  <a:pt x="56" y="38"/>
                  <a:pt x="58" y="37"/>
                </a:cubicBezTo>
                <a:cubicBezTo>
                  <a:pt x="60" y="37"/>
                  <a:pt x="61" y="34"/>
                  <a:pt x="60" y="32"/>
                </a:cubicBezTo>
                <a:cubicBezTo>
                  <a:pt x="59" y="30"/>
                  <a:pt x="57" y="29"/>
                  <a:pt x="55" y="30"/>
                </a:cubicBezTo>
                <a:close/>
                <a:moveTo>
                  <a:pt x="160" y="150"/>
                </a:moveTo>
                <a:cubicBezTo>
                  <a:pt x="160" y="150"/>
                  <a:pt x="160" y="150"/>
                  <a:pt x="160" y="150"/>
                </a:cubicBezTo>
                <a:cubicBezTo>
                  <a:pt x="130" y="121"/>
                  <a:pt x="130" y="121"/>
                  <a:pt x="130" y="121"/>
                </a:cubicBezTo>
                <a:cubicBezTo>
                  <a:pt x="135" y="115"/>
                  <a:pt x="139" y="109"/>
                  <a:pt x="142" y="102"/>
                </a:cubicBezTo>
                <a:cubicBezTo>
                  <a:pt x="145" y="93"/>
                  <a:pt x="147" y="84"/>
                  <a:pt x="147" y="74"/>
                </a:cubicBezTo>
                <a:cubicBezTo>
                  <a:pt x="147" y="64"/>
                  <a:pt x="145" y="55"/>
                  <a:pt x="142" y="46"/>
                </a:cubicBezTo>
                <a:cubicBezTo>
                  <a:pt x="142" y="46"/>
                  <a:pt x="142" y="46"/>
                  <a:pt x="142" y="46"/>
                </a:cubicBezTo>
                <a:cubicBezTo>
                  <a:pt x="138" y="37"/>
                  <a:pt x="133" y="29"/>
                  <a:pt x="126" y="22"/>
                </a:cubicBezTo>
                <a:cubicBezTo>
                  <a:pt x="126" y="22"/>
                  <a:pt x="126" y="22"/>
                  <a:pt x="126" y="22"/>
                </a:cubicBezTo>
                <a:cubicBezTo>
                  <a:pt x="119" y="15"/>
                  <a:pt x="111" y="10"/>
                  <a:pt x="102" y="6"/>
                </a:cubicBezTo>
                <a:cubicBezTo>
                  <a:pt x="93" y="2"/>
                  <a:pt x="84" y="0"/>
                  <a:pt x="74" y="0"/>
                </a:cubicBezTo>
                <a:cubicBezTo>
                  <a:pt x="53" y="0"/>
                  <a:pt x="35" y="8"/>
                  <a:pt x="21" y="22"/>
                </a:cubicBezTo>
                <a:cubicBezTo>
                  <a:pt x="15" y="29"/>
                  <a:pt x="9" y="37"/>
                  <a:pt x="6" y="46"/>
                </a:cubicBezTo>
                <a:cubicBezTo>
                  <a:pt x="2" y="55"/>
                  <a:pt x="0" y="64"/>
                  <a:pt x="0" y="74"/>
                </a:cubicBezTo>
                <a:cubicBezTo>
                  <a:pt x="0" y="84"/>
                  <a:pt x="2" y="93"/>
                  <a:pt x="5" y="102"/>
                </a:cubicBezTo>
                <a:cubicBezTo>
                  <a:pt x="6" y="102"/>
                  <a:pt x="6" y="102"/>
                  <a:pt x="6" y="102"/>
                </a:cubicBezTo>
                <a:cubicBezTo>
                  <a:pt x="9" y="111"/>
                  <a:pt x="15" y="119"/>
                  <a:pt x="21" y="126"/>
                </a:cubicBezTo>
                <a:cubicBezTo>
                  <a:pt x="22" y="126"/>
                  <a:pt x="22" y="126"/>
                  <a:pt x="22" y="126"/>
                </a:cubicBezTo>
                <a:cubicBezTo>
                  <a:pt x="28" y="133"/>
                  <a:pt x="36" y="138"/>
                  <a:pt x="45" y="142"/>
                </a:cubicBezTo>
                <a:cubicBezTo>
                  <a:pt x="45" y="142"/>
                  <a:pt x="45" y="142"/>
                  <a:pt x="45" y="142"/>
                </a:cubicBezTo>
                <a:cubicBezTo>
                  <a:pt x="45" y="142"/>
                  <a:pt x="45" y="142"/>
                  <a:pt x="45" y="142"/>
                </a:cubicBezTo>
                <a:cubicBezTo>
                  <a:pt x="54" y="146"/>
                  <a:pt x="64" y="148"/>
                  <a:pt x="74" y="148"/>
                </a:cubicBezTo>
                <a:cubicBezTo>
                  <a:pt x="84" y="148"/>
                  <a:pt x="93" y="146"/>
                  <a:pt x="102" y="142"/>
                </a:cubicBezTo>
                <a:cubicBezTo>
                  <a:pt x="109" y="139"/>
                  <a:pt x="115" y="135"/>
                  <a:pt x="121" y="131"/>
                </a:cubicBezTo>
                <a:cubicBezTo>
                  <a:pt x="150" y="160"/>
                  <a:pt x="150" y="160"/>
                  <a:pt x="150" y="160"/>
                </a:cubicBezTo>
                <a:cubicBezTo>
                  <a:pt x="153" y="163"/>
                  <a:pt x="157" y="163"/>
                  <a:pt x="160" y="160"/>
                </a:cubicBezTo>
                <a:cubicBezTo>
                  <a:pt x="162" y="157"/>
                  <a:pt x="162" y="153"/>
                  <a:pt x="160" y="150"/>
                </a:cubicBezTo>
                <a:close/>
                <a:moveTo>
                  <a:pt x="116" y="117"/>
                </a:moveTo>
                <a:cubicBezTo>
                  <a:pt x="116" y="117"/>
                  <a:pt x="116" y="117"/>
                  <a:pt x="116" y="117"/>
                </a:cubicBezTo>
                <a:cubicBezTo>
                  <a:pt x="116" y="117"/>
                  <a:pt x="116" y="117"/>
                  <a:pt x="116" y="117"/>
                </a:cubicBezTo>
                <a:cubicBezTo>
                  <a:pt x="111" y="122"/>
                  <a:pt x="104" y="127"/>
                  <a:pt x="97" y="130"/>
                </a:cubicBezTo>
                <a:cubicBezTo>
                  <a:pt x="90" y="133"/>
                  <a:pt x="82" y="134"/>
                  <a:pt x="74" y="134"/>
                </a:cubicBezTo>
                <a:cubicBezTo>
                  <a:pt x="65" y="134"/>
                  <a:pt x="58" y="133"/>
                  <a:pt x="51" y="130"/>
                </a:cubicBezTo>
                <a:cubicBezTo>
                  <a:pt x="51" y="130"/>
                  <a:pt x="51" y="130"/>
                  <a:pt x="51" y="130"/>
                </a:cubicBezTo>
                <a:cubicBezTo>
                  <a:pt x="43" y="127"/>
                  <a:pt x="37" y="122"/>
                  <a:pt x="31" y="117"/>
                </a:cubicBezTo>
                <a:cubicBezTo>
                  <a:pt x="31" y="117"/>
                  <a:pt x="31" y="117"/>
                  <a:pt x="31" y="117"/>
                </a:cubicBezTo>
                <a:cubicBezTo>
                  <a:pt x="31" y="117"/>
                  <a:pt x="31" y="117"/>
                  <a:pt x="31" y="117"/>
                </a:cubicBezTo>
                <a:cubicBezTo>
                  <a:pt x="26" y="111"/>
                  <a:pt x="21" y="104"/>
                  <a:pt x="18" y="97"/>
                </a:cubicBezTo>
                <a:cubicBezTo>
                  <a:pt x="18" y="97"/>
                  <a:pt x="18" y="97"/>
                  <a:pt x="18" y="97"/>
                </a:cubicBezTo>
                <a:cubicBezTo>
                  <a:pt x="15" y="90"/>
                  <a:pt x="13" y="82"/>
                  <a:pt x="13" y="74"/>
                </a:cubicBezTo>
                <a:cubicBezTo>
                  <a:pt x="13" y="66"/>
                  <a:pt x="15" y="58"/>
                  <a:pt x="18" y="51"/>
                </a:cubicBezTo>
                <a:cubicBezTo>
                  <a:pt x="21" y="44"/>
                  <a:pt x="26" y="37"/>
                  <a:pt x="31" y="31"/>
                </a:cubicBezTo>
                <a:cubicBezTo>
                  <a:pt x="42" y="21"/>
                  <a:pt x="57" y="14"/>
                  <a:pt x="74" y="14"/>
                </a:cubicBezTo>
                <a:cubicBezTo>
                  <a:pt x="82" y="14"/>
                  <a:pt x="90" y="15"/>
                  <a:pt x="97" y="18"/>
                </a:cubicBezTo>
                <a:cubicBezTo>
                  <a:pt x="104" y="21"/>
                  <a:pt x="111" y="26"/>
                  <a:pt x="116" y="31"/>
                </a:cubicBezTo>
                <a:cubicBezTo>
                  <a:pt x="117" y="32"/>
                  <a:pt x="117" y="32"/>
                  <a:pt x="117" y="32"/>
                </a:cubicBezTo>
                <a:cubicBezTo>
                  <a:pt x="122" y="37"/>
                  <a:pt x="126" y="44"/>
                  <a:pt x="129" y="51"/>
                </a:cubicBezTo>
                <a:cubicBezTo>
                  <a:pt x="129" y="51"/>
                  <a:pt x="129" y="51"/>
                  <a:pt x="129" y="51"/>
                </a:cubicBezTo>
                <a:cubicBezTo>
                  <a:pt x="132" y="58"/>
                  <a:pt x="134" y="66"/>
                  <a:pt x="134" y="74"/>
                </a:cubicBezTo>
                <a:cubicBezTo>
                  <a:pt x="134" y="82"/>
                  <a:pt x="132" y="90"/>
                  <a:pt x="129" y="97"/>
                </a:cubicBezTo>
                <a:cubicBezTo>
                  <a:pt x="126" y="104"/>
                  <a:pt x="122" y="111"/>
                  <a:pt x="116" y="117"/>
                </a:cubicBezTo>
                <a:close/>
                <a:moveTo>
                  <a:pt x="117" y="70"/>
                </a:moveTo>
                <a:cubicBezTo>
                  <a:pt x="117" y="70"/>
                  <a:pt x="117" y="70"/>
                  <a:pt x="117" y="70"/>
                </a:cubicBezTo>
                <a:cubicBezTo>
                  <a:pt x="115" y="70"/>
                  <a:pt x="113" y="72"/>
                  <a:pt x="113" y="74"/>
                </a:cubicBezTo>
                <a:cubicBezTo>
                  <a:pt x="113" y="79"/>
                  <a:pt x="112" y="84"/>
                  <a:pt x="110" y="89"/>
                </a:cubicBezTo>
                <a:cubicBezTo>
                  <a:pt x="110" y="89"/>
                  <a:pt x="110" y="89"/>
                  <a:pt x="110" y="89"/>
                </a:cubicBezTo>
                <a:cubicBezTo>
                  <a:pt x="108" y="94"/>
                  <a:pt x="105" y="98"/>
                  <a:pt x="102" y="102"/>
                </a:cubicBezTo>
                <a:cubicBezTo>
                  <a:pt x="98" y="106"/>
                  <a:pt x="94" y="109"/>
                  <a:pt x="89" y="111"/>
                </a:cubicBezTo>
                <a:cubicBezTo>
                  <a:pt x="84" y="113"/>
                  <a:pt x="79" y="114"/>
                  <a:pt x="74" y="114"/>
                </a:cubicBezTo>
                <a:cubicBezTo>
                  <a:pt x="71" y="114"/>
                  <a:pt x="70" y="115"/>
                  <a:pt x="70" y="118"/>
                </a:cubicBezTo>
                <a:cubicBezTo>
                  <a:pt x="70" y="120"/>
                  <a:pt x="71" y="122"/>
                  <a:pt x="74" y="122"/>
                </a:cubicBezTo>
                <a:cubicBezTo>
                  <a:pt x="80" y="122"/>
                  <a:pt x="86" y="120"/>
                  <a:pt x="92" y="118"/>
                </a:cubicBezTo>
                <a:cubicBezTo>
                  <a:pt x="98" y="116"/>
                  <a:pt x="103" y="112"/>
                  <a:pt x="107" y="108"/>
                </a:cubicBezTo>
                <a:cubicBezTo>
                  <a:pt x="112" y="103"/>
                  <a:pt x="115" y="98"/>
                  <a:pt x="118" y="92"/>
                </a:cubicBezTo>
                <a:cubicBezTo>
                  <a:pt x="118" y="92"/>
                  <a:pt x="118" y="92"/>
                  <a:pt x="118" y="92"/>
                </a:cubicBezTo>
                <a:cubicBezTo>
                  <a:pt x="120" y="86"/>
                  <a:pt x="121" y="80"/>
                  <a:pt x="121" y="74"/>
                </a:cubicBezTo>
                <a:cubicBezTo>
                  <a:pt x="121" y="72"/>
                  <a:pt x="120" y="70"/>
                  <a:pt x="117" y="70"/>
                </a:cubicBezTo>
                <a:close/>
              </a:path>
            </a:pathLst>
          </a:custGeom>
          <a:solidFill>
            <a:schemeClr val="bg1">
              <a:lumMod val="50000"/>
            </a:schemeClr>
          </a:solidFill>
          <a:ln>
            <a:noFill/>
          </a:ln>
        </p:spPr>
        <p:txBody>
          <a:bodyPr vert="horz" wrap="square" lIns="91440" tIns="45720" rIns="91440" bIns="45720" numCol="1" anchor="t" anchorCtr="0" compatLnSpc="1"/>
          <a:lstStyle/>
          <a:p>
            <a:endParaRPr lang="zh-CN" altLang="en-US"/>
          </a:p>
        </p:txBody>
      </p:sp>
      <p:sp>
        <p:nvSpPr>
          <p:cNvPr id="71" name="Freeform 11"/>
          <p:cNvSpPr>
            <a:spLocks noEditPoints="1"/>
          </p:cNvSpPr>
          <p:nvPr/>
        </p:nvSpPr>
        <p:spPr bwMode="auto">
          <a:xfrm>
            <a:off x="6084764" y="2046842"/>
            <a:ext cx="246418" cy="313076"/>
          </a:xfrm>
          <a:custGeom>
            <a:avLst/>
            <a:gdLst>
              <a:gd name="T0" fmla="*/ 104 w 139"/>
              <a:gd name="T1" fmla="*/ 99 h 177"/>
              <a:gd name="T2" fmla="*/ 91 w 139"/>
              <a:gd name="T3" fmla="*/ 160 h 177"/>
              <a:gd name="T4" fmla="*/ 133 w 139"/>
              <a:gd name="T5" fmla="*/ 164 h 177"/>
              <a:gd name="T6" fmla="*/ 133 w 139"/>
              <a:gd name="T7" fmla="*/ 177 h 177"/>
              <a:gd name="T8" fmla="*/ 0 w 139"/>
              <a:gd name="T9" fmla="*/ 170 h 177"/>
              <a:gd name="T10" fmla="*/ 51 w 139"/>
              <a:gd name="T11" fmla="*/ 164 h 177"/>
              <a:gd name="T12" fmla="*/ 81 w 139"/>
              <a:gd name="T13" fmla="*/ 151 h 177"/>
              <a:gd name="T14" fmla="*/ 10 w 139"/>
              <a:gd name="T15" fmla="*/ 147 h 177"/>
              <a:gd name="T16" fmla="*/ 10 w 139"/>
              <a:gd name="T17" fmla="*/ 139 h 177"/>
              <a:gd name="T18" fmla="*/ 94 w 139"/>
              <a:gd name="T19" fmla="*/ 120 h 177"/>
              <a:gd name="T20" fmla="*/ 84 w 139"/>
              <a:gd name="T21" fmla="*/ 92 h 177"/>
              <a:gd name="T22" fmla="*/ 69 w 139"/>
              <a:gd name="T23" fmla="*/ 94 h 177"/>
              <a:gd name="T24" fmla="*/ 53 w 139"/>
              <a:gd name="T25" fmla="*/ 113 h 177"/>
              <a:gd name="T26" fmla="*/ 46 w 139"/>
              <a:gd name="T27" fmla="*/ 117 h 177"/>
              <a:gd name="T28" fmla="*/ 24 w 139"/>
              <a:gd name="T29" fmla="*/ 109 h 177"/>
              <a:gd name="T30" fmla="*/ 26 w 139"/>
              <a:gd name="T31" fmla="*/ 97 h 177"/>
              <a:gd name="T32" fmla="*/ 21 w 139"/>
              <a:gd name="T33" fmla="*/ 89 h 177"/>
              <a:gd name="T34" fmla="*/ 63 w 139"/>
              <a:gd name="T35" fmla="*/ 24 h 177"/>
              <a:gd name="T36" fmla="*/ 67 w 139"/>
              <a:gd name="T37" fmla="*/ 26 h 177"/>
              <a:gd name="T38" fmla="*/ 69 w 139"/>
              <a:gd name="T39" fmla="*/ 14 h 177"/>
              <a:gd name="T40" fmla="*/ 76 w 139"/>
              <a:gd name="T41" fmla="*/ 2 h 177"/>
              <a:gd name="T42" fmla="*/ 109 w 139"/>
              <a:gd name="T43" fmla="*/ 29 h 177"/>
              <a:gd name="T44" fmla="*/ 96 w 139"/>
              <a:gd name="T45" fmla="*/ 30 h 177"/>
              <a:gd name="T46" fmla="*/ 94 w 139"/>
              <a:gd name="T47" fmla="*/ 42 h 177"/>
              <a:gd name="T48" fmla="*/ 87 w 139"/>
              <a:gd name="T49" fmla="*/ 63 h 177"/>
              <a:gd name="T50" fmla="*/ 92 w 139"/>
              <a:gd name="T51" fmla="*/ 81 h 177"/>
              <a:gd name="T52" fmla="*/ 89 w 139"/>
              <a:gd name="T53" fmla="*/ 26 h 177"/>
              <a:gd name="T54" fmla="*/ 74 w 139"/>
              <a:gd name="T55" fmla="*/ 30 h 177"/>
              <a:gd name="T56" fmla="*/ 89 w 139"/>
              <a:gd name="T57" fmla="*/ 26 h 177"/>
              <a:gd name="T58" fmla="*/ 80 w 139"/>
              <a:gd name="T59" fmla="*/ 59 h 177"/>
              <a:gd name="T60" fmla="*/ 62 w 139"/>
              <a:gd name="T61" fmla="*/ 33 h 177"/>
              <a:gd name="T62" fmla="*/ 54 w 139"/>
              <a:gd name="T63" fmla="*/ 104 h 177"/>
              <a:gd name="T64" fmla="*/ 56 w 139"/>
              <a:gd name="T65" fmla="*/ 76 h 177"/>
              <a:gd name="T66" fmla="*/ 62 w 139"/>
              <a:gd name="T67" fmla="*/ 63 h 177"/>
              <a:gd name="T68" fmla="*/ 82 w 139"/>
              <a:gd name="T69" fmla="*/ 69 h 177"/>
              <a:gd name="T70" fmla="*/ 67 w 139"/>
              <a:gd name="T71" fmla="*/ 69 h 177"/>
              <a:gd name="T72" fmla="*/ 67 w 139"/>
              <a:gd name="T73" fmla="*/ 69 h 177"/>
              <a:gd name="T74" fmla="*/ 75 w 139"/>
              <a:gd name="T75" fmla="*/ 86 h 177"/>
              <a:gd name="T76" fmla="*/ 82 w 139"/>
              <a:gd name="T77" fmla="*/ 83 h 177"/>
              <a:gd name="T78" fmla="*/ 82 w 139"/>
              <a:gd name="T79" fmla="*/ 69 h 177"/>
              <a:gd name="T80" fmla="*/ 33 w 139"/>
              <a:gd name="T81" fmla="*/ 101 h 177"/>
              <a:gd name="T82" fmla="*/ 31 w 139"/>
              <a:gd name="T83" fmla="*/ 104 h 177"/>
              <a:gd name="T84" fmla="*/ 42 w 139"/>
              <a:gd name="T85" fmla="*/ 106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9" h="177">
                <a:moveTo>
                  <a:pt x="92" y="81"/>
                </a:moveTo>
                <a:cubicBezTo>
                  <a:pt x="97" y="87"/>
                  <a:pt x="101" y="92"/>
                  <a:pt x="104" y="99"/>
                </a:cubicBezTo>
                <a:cubicBezTo>
                  <a:pt x="106" y="106"/>
                  <a:pt x="108" y="113"/>
                  <a:pt x="108" y="120"/>
                </a:cubicBezTo>
                <a:cubicBezTo>
                  <a:pt x="108" y="136"/>
                  <a:pt x="101" y="150"/>
                  <a:pt x="91" y="160"/>
                </a:cubicBezTo>
                <a:cubicBezTo>
                  <a:pt x="90" y="162"/>
                  <a:pt x="89" y="163"/>
                  <a:pt x="88" y="164"/>
                </a:cubicBezTo>
                <a:cubicBezTo>
                  <a:pt x="133" y="164"/>
                  <a:pt x="133" y="164"/>
                  <a:pt x="133" y="164"/>
                </a:cubicBezTo>
                <a:cubicBezTo>
                  <a:pt x="136" y="164"/>
                  <a:pt x="139" y="167"/>
                  <a:pt x="139" y="170"/>
                </a:cubicBezTo>
                <a:cubicBezTo>
                  <a:pt x="139" y="174"/>
                  <a:pt x="136" y="177"/>
                  <a:pt x="133" y="177"/>
                </a:cubicBezTo>
                <a:cubicBezTo>
                  <a:pt x="91" y="177"/>
                  <a:pt x="49" y="177"/>
                  <a:pt x="7" y="177"/>
                </a:cubicBezTo>
                <a:cubicBezTo>
                  <a:pt x="3" y="177"/>
                  <a:pt x="0" y="174"/>
                  <a:pt x="0" y="170"/>
                </a:cubicBezTo>
                <a:cubicBezTo>
                  <a:pt x="0" y="167"/>
                  <a:pt x="3" y="164"/>
                  <a:pt x="7" y="164"/>
                </a:cubicBezTo>
                <a:cubicBezTo>
                  <a:pt x="51" y="164"/>
                  <a:pt x="51" y="164"/>
                  <a:pt x="51" y="164"/>
                </a:cubicBezTo>
                <a:cubicBezTo>
                  <a:pt x="51" y="164"/>
                  <a:pt x="51" y="164"/>
                  <a:pt x="51" y="164"/>
                </a:cubicBezTo>
                <a:cubicBezTo>
                  <a:pt x="63" y="164"/>
                  <a:pt x="74" y="159"/>
                  <a:pt x="81" y="151"/>
                </a:cubicBezTo>
                <a:cubicBezTo>
                  <a:pt x="83" y="150"/>
                  <a:pt x="84" y="148"/>
                  <a:pt x="85" y="147"/>
                </a:cubicBezTo>
                <a:cubicBezTo>
                  <a:pt x="10" y="147"/>
                  <a:pt x="10" y="147"/>
                  <a:pt x="10" y="147"/>
                </a:cubicBezTo>
                <a:cubicBezTo>
                  <a:pt x="8" y="147"/>
                  <a:pt x="6" y="145"/>
                  <a:pt x="6" y="143"/>
                </a:cubicBezTo>
                <a:cubicBezTo>
                  <a:pt x="6" y="141"/>
                  <a:pt x="8" y="139"/>
                  <a:pt x="10" y="139"/>
                </a:cubicBezTo>
                <a:cubicBezTo>
                  <a:pt x="90" y="139"/>
                  <a:pt x="90" y="139"/>
                  <a:pt x="90" y="139"/>
                </a:cubicBezTo>
                <a:cubicBezTo>
                  <a:pt x="93" y="133"/>
                  <a:pt x="94" y="127"/>
                  <a:pt x="94" y="120"/>
                </a:cubicBezTo>
                <a:cubicBezTo>
                  <a:pt x="94" y="114"/>
                  <a:pt x="93" y="109"/>
                  <a:pt x="91" y="104"/>
                </a:cubicBezTo>
                <a:cubicBezTo>
                  <a:pt x="89" y="100"/>
                  <a:pt x="87" y="96"/>
                  <a:pt x="84" y="92"/>
                </a:cubicBezTo>
                <a:cubicBezTo>
                  <a:pt x="81" y="94"/>
                  <a:pt x="78" y="94"/>
                  <a:pt x="75" y="94"/>
                </a:cubicBezTo>
                <a:cubicBezTo>
                  <a:pt x="73" y="94"/>
                  <a:pt x="71" y="94"/>
                  <a:pt x="69" y="94"/>
                </a:cubicBezTo>
                <a:cubicBezTo>
                  <a:pt x="59" y="111"/>
                  <a:pt x="59" y="111"/>
                  <a:pt x="59" y="111"/>
                </a:cubicBezTo>
                <a:cubicBezTo>
                  <a:pt x="58" y="113"/>
                  <a:pt x="55" y="114"/>
                  <a:pt x="53" y="113"/>
                </a:cubicBezTo>
                <a:cubicBezTo>
                  <a:pt x="50" y="111"/>
                  <a:pt x="50" y="111"/>
                  <a:pt x="50" y="111"/>
                </a:cubicBezTo>
                <a:cubicBezTo>
                  <a:pt x="46" y="117"/>
                  <a:pt x="46" y="117"/>
                  <a:pt x="46" y="117"/>
                </a:cubicBezTo>
                <a:cubicBezTo>
                  <a:pt x="45" y="119"/>
                  <a:pt x="42" y="119"/>
                  <a:pt x="40" y="118"/>
                </a:cubicBezTo>
                <a:cubicBezTo>
                  <a:pt x="24" y="109"/>
                  <a:pt x="24" y="109"/>
                  <a:pt x="24" y="109"/>
                </a:cubicBezTo>
                <a:cubicBezTo>
                  <a:pt x="22" y="108"/>
                  <a:pt x="21" y="105"/>
                  <a:pt x="22" y="103"/>
                </a:cubicBezTo>
                <a:cubicBezTo>
                  <a:pt x="26" y="97"/>
                  <a:pt x="26" y="97"/>
                  <a:pt x="26" y="97"/>
                </a:cubicBezTo>
                <a:cubicBezTo>
                  <a:pt x="22" y="95"/>
                  <a:pt x="22" y="95"/>
                  <a:pt x="22" y="95"/>
                </a:cubicBezTo>
                <a:cubicBezTo>
                  <a:pt x="20" y="94"/>
                  <a:pt x="20" y="91"/>
                  <a:pt x="21" y="89"/>
                </a:cubicBezTo>
                <a:cubicBezTo>
                  <a:pt x="57" y="26"/>
                  <a:pt x="57" y="26"/>
                  <a:pt x="57" y="26"/>
                </a:cubicBezTo>
                <a:cubicBezTo>
                  <a:pt x="58" y="24"/>
                  <a:pt x="61" y="23"/>
                  <a:pt x="63" y="24"/>
                </a:cubicBezTo>
                <a:cubicBezTo>
                  <a:pt x="63" y="24"/>
                  <a:pt x="63" y="24"/>
                  <a:pt x="63" y="24"/>
                </a:cubicBezTo>
                <a:cubicBezTo>
                  <a:pt x="67" y="26"/>
                  <a:pt x="67" y="26"/>
                  <a:pt x="67" y="26"/>
                </a:cubicBezTo>
                <a:cubicBezTo>
                  <a:pt x="73" y="16"/>
                  <a:pt x="73" y="16"/>
                  <a:pt x="73" y="16"/>
                </a:cubicBezTo>
                <a:cubicBezTo>
                  <a:pt x="69" y="14"/>
                  <a:pt x="69" y="14"/>
                  <a:pt x="69" y="14"/>
                </a:cubicBezTo>
                <a:cubicBezTo>
                  <a:pt x="66" y="12"/>
                  <a:pt x="65" y="8"/>
                  <a:pt x="66" y="5"/>
                </a:cubicBezTo>
                <a:cubicBezTo>
                  <a:pt x="68" y="1"/>
                  <a:pt x="72" y="0"/>
                  <a:pt x="76" y="2"/>
                </a:cubicBezTo>
                <a:cubicBezTo>
                  <a:pt x="86" y="8"/>
                  <a:pt x="96" y="14"/>
                  <a:pt x="107" y="20"/>
                </a:cubicBezTo>
                <a:cubicBezTo>
                  <a:pt x="110" y="22"/>
                  <a:pt x="111" y="26"/>
                  <a:pt x="109" y="29"/>
                </a:cubicBezTo>
                <a:cubicBezTo>
                  <a:pt x="107" y="33"/>
                  <a:pt x="103" y="34"/>
                  <a:pt x="100" y="32"/>
                </a:cubicBezTo>
                <a:cubicBezTo>
                  <a:pt x="96" y="30"/>
                  <a:pt x="96" y="30"/>
                  <a:pt x="96" y="30"/>
                </a:cubicBezTo>
                <a:cubicBezTo>
                  <a:pt x="90" y="40"/>
                  <a:pt x="90" y="40"/>
                  <a:pt x="90" y="40"/>
                </a:cubicBezTo>
                <a:cubicBezTo>
                  <a:pt x="94" y="42"/>
                  <a:pt x="94" y="42"/>
                  <a:pt x="94" y="42"/>
                </a:cubicBezTo>
                <a:cubicBezTo>
                  <a:pt x="96" y="43"/>
                  <a:pt x="97" y="46"/>
                  <a:pt x="96" y="48"/>
                </a:cubicBezTo>
                <a:cubicBezTo>
                  <a:pt x="87" y="63"/>
                  <a:pt x="87" y="63"/>
                  <a:pt x="87" y="63"/>
                </a:cubicBezTo>
                <a:cubicBezTo>
                  <a:pt x="91" y="66"/>
                  <a:pt x="93" y="71"/>
                  <a:pt x="93" y="76"/>
                </a:cubicBezTo>
                <a:cubicBezTo>
                  <a:pt x="93" y="78"/>
                  <a:pt x="93" y="80"/>
                  <a:pt x="92" y="81"/>
                </a:cubicBezTo>
                <a:close/>
                <a:moveTo>
                  <a:pt x="89" y="26"/>
                </a:moveTo>
                <a:cubicBezTo>
                  <a:pt x="89" y="26"/>
                  <a:pt x="89" y="26"/>
                  <a:pt x="89" y="26"/>
                </a:cubicBezTo>
                <a:cubicBezTo>
                  <a:pt x="86" y="24"/>
                  <a:pt x="83" y="22"/>
                  <a:pt x="80" y="20"/>
                </a:cubicBezTo>
                <a:cubicBezTo>
                  <a:pt x="74" y="30"/>
                  <a:pt x="74" y="30"/>
                  <a:pt x="74" y="30"/>
                </a:cubicBezTo>
                <a:cubicBezTo>
                  <a:pt x="83" y="36"/>
                  <a:pt x="83" y="36"/>
                  <a:pt x="83" y="36"/>
                </a:cubicBezTo>
                <a:cubicBezTo>
                  <a:pt x="89" y="26"/>
                  <a:pt x="89" y="26"/>
                  <a:pt x="89" y="26"/>
                </a:cubicBezTo>
                <a:close/>
                <a:moveTo>
                  <a:pt x="80" y="59"/>
                </a:moveTo>
                <a:cubicBezTo>
                  <a:pt x="80" y="59"/>
                  <a:pt x="80" y="59"/>
                  <a:pt x="80" y="59"/>
                </a:cubicBezTo>
                <a:cubicBezTo>
                  <a:pt x="87" y="47"/>
                  <a:pt x="87" y="47"/>
                  <a:pt x="87" y="47"/>
                </a:cubicBezTo>
                <a:cubicBezTo>
                  <a:pt x="78" y="43"/>
                  <a:pt x="70" y="38"/>
                  <a:pt x="62" y="33"/>
                </a:cubicBezTo>
                <a:cubicBezTo>
                  <a:pt x="30" y="90"/>
                  <a:pt x="30" y="90"/>
                  <a:pt x="30" y="90"/>
                </a:cubicBezTo>
                <a:cubicBezTo>
                  <a:pt x="38" y="94"/>
                  <a:pt x="46" y="99"/>
                  <a:pt x="54" y="104"/>
                </a:cubicBezTo>
                <a:cubicBezTo>
                  <a:pt x="62" y="90"/>
                  <a:pt x="62" y="90"/>
                  <a:pt x="62" y="90"/>
                </a:cubicBezTo>
                <a:cubicBezTo>
                  <a:pt x="58" y="86"/>
                  <a:pt x="56" y="81"/>
                  <a:pt x="56" y="76"/>
                </a:cubicBezTo>
                <a:cubicBezTo>
                  <a:pt x="56" y="71"/>
                  <a:pt x="58" y="66"/>
                  <a:pt x="62" y="63"/>
                </a:cubicBezTo>
                <a:cubicBezTo>
                  <a:pt x="62" y="63"/>
                  <a:pt x="62" y="63"/>
                  <a:pt x="62" y="63"/>
                </a:cubicBezTo>
                <a:cubicBezTo>
                  <a:pt x="67" y="58"/>
                  <a:pt x="73" y="57"/>
                  <a:pt x="80" y="59"/>
                </a:cubicBezTo>
                <a:close/>
                <a:moveTo>
                  <a:pt x="82" y="69"/>
                </a:moveTo>
                <a:cubicBezTo>
                  <a:pt x="82" y="69"/>
                  <a:pt x="82" y="69"/>
                  <a:pt x="82" y="69"/>
                </a:cubicBezTo>
                <a:cubicBezTo>
                  <a:pt x="78" y="65"/>
                  <a:pt x="71" y="65"/>
                  <a:pt x="67" y="69"/>
                </a:cubicBezTo>
                <a:cubicBezTo>
                  <a:pt x="67" y="69"/>
                  <a:pt x="67" y="69"/>
                  <a:pt x="67" y="69"/>
                </a:cubicBezTo>
                <a:cubicBezTo>
                  <a:pt x="67" y="69"/>
                  <a:pt x="67" y="69"/>
                  <a:pt x="67" y="69"/>
                </a:cubicBezTo>
                <a:cubicBezTo>
                  <a:pt x="65" y="71"/>
                  <a:pt x="64" y="73"/>
                  <a:pt x="64" y="76"/>
                </a:cubicBezTo>
                <a:cubicBezTo>
                  <a:pt x="64" y="82"/>
                  <a:pt x="69" y="86"/>
                  <a:pt x="75" y="86"/>
                </a:cubicBezTo>
                <a:cubicBezTo>
                  <a:pt x="77" y="86"/>
                  <a:pt x="80" y="85"/>
                  <a:pt x="82" y="83"/>
                </a:cubicBezTo>
                <a:cubicBezTo>
                  <a:pt x="82" y="83"/>
                  <a:pt x="82" y="83"/>
                  <a:pt x="82" y="83"/>
                </a:cubicBezTo>
                <a:cubicBezTo>
                  <a:pt x="84" y="81"/>
                  <a:pt x="85" y="79"/>
                  <a:pt x="85" y="76"/>
                </a:cubicBezTo>
                <a:cubicBezTo>
                  <a:pt x="85" y="73"/>
                  <a:pt x="84" y="71"/>
                  <a:pt x="82" y="69"/>
                </a:cubicBezTo>
                <a:cubicBezTo>
                  <a:pt x="82" y="69"/>
                  <a:pt x="82" y="69"/>
                  <a:pt x="82" y="69"/>
                </a:cubicBezTo>
                <a:close/>
                <a:moveTo>
                  <a:pt x="33" y="101"/>
                </a:moveTo>
                <a:cubicBezTo>
                  <a:pt x="33" y="101"/>
                  <a:pt x="33" y="101"/>
                  <a:pt x="33" y="101"/>
                </a:cubicBezTo>
                <a:cubicBezTo>
                  <a:pt x="31" y="104"/>
                  <a:pt x="31" y="104"/>
                  <a:pt x="31" y="104"/>
                </a:cubicBezTo>
                <a:cubicBezTo>
                  <a:pt x="41" y="109"/>
                  <a:pt x="41" y="109"/>
                  <a:pt x="41" y="109"/>
                </a:cubicBezTo>
                <a:cubicBezTo>
                  <a:pt x="42" y="106"/>
                  <a:pt x="42" y="106"/>
                  <a:pt x="42" y="106"/>
                </a:cubicBezTo>
                <a:cubicBezTo>
                  <a:pt x="33" y="101"/>
                  <a:pt x="33" y="101"/>
                  <a:pt x="33" y="101"/>
                </a:cubicBezTo>
                <a:close/>
              </a:path>
            </a:pathLst>
          </a:custGeom>
          <a:solidFill>
            <a:schemeClr val="bg1">
              <a:lumMod val="50000"/>
            </a:schemeClr>
          </a:solidFill>
          <a:ln>
            <a:noFill/>
          </a:ln>
        </p:spPr>
        <p:txBody>
          <a:bodyPr vert="horz" wrap="square" lIns="91440" tIns="45720" rIns="91440" bIns="45720" numCol="1" anchor="t" anchorCtr="0" compatLnSpc="1"/>
          <a:lstStyle/>
          <a:p>
            <a:endParaRPr lang="zh-CN" altLang="en-US"/>
          </a:p>
        </p:txBody>
      </p:sp>
      <p:sp>
        <p:nvSpPr>
          <p:cNvPr id="72" name="Freeform 12"/>
          <p:cNvSpPr>
            <a:spLocks noEditPoints="1"/>
          </p:cNvSpPr>
          <p:nvPr/>
        </p:nvSpPr>
        <p:spPr bwMode="auto">
          <a:xfrm>
            <a:off x="4464895" y="2050257"/>
            <a:ext cx="214210" cy="307834"/>
          </a:xfrm>
          <a:custGeom>
            <a:avLst/>
            <a:gdLst>
              <a:gd name="T0" fmla="*/ 3 w 121"/>
              <a:gd name="T1" fmla="*/ 119 h 174"/>
              <a:gd name="T2" fmla="*/ 23 w 121"/>
              <a:gd name="T3" fmla="*/ 115 h 174"/>
              <a:gd name="T4" fmla="*/ 38 w 121"/>
              <a:gd name="T5" fmla="*/ 74 h 174"/>
              <a:gd name="T6" fmla="*/ 38 w 121"/>
              <a:gd name="T7" fmla="*/ 74 h 174"/>
              <a:gd name="T8" fmla="*/ 38 w 121"/>
              <a:gd name="T9" fmla="*/ 29 h 174"/>
              <a:gd name="T10" fmla="*/ 54 w 121"/>
              <a:gd name="T11" fmla="*/ 21 h 174"/>
              <a:gd name="T12" fmla="*/ 60 w 121"/>
              <a:gd name="T13" fmla="*/ 0 h 174"/>
              <a:gd name="T14" fmla="*/ 67 w 121"/>
              <a:gd name="T15" fmla="*/ 21 h 174"/>
              <a:gd name="T16" fmla="*/ 92 w 121"/>
              <a:gd name="T17" fmla="*/ 51 h 174"/>
              <a:gd name="T18" fmla="*/ 82 w 121"/>
              <a:gd name="T19" fmla="*/ 74 h 174"/>
              <a:gd name="T20" fmla="*/ 98 w 121"/>
              <a:gd name="T21" fmla="*/ 115 h 174"/>
              <a:gd name="T22" fmla="*/ 117 w 121"/>
              <a:gd name="T23" fmla="*/ 119 h 174"/>
              <a:gd name="T24" fmla="*/ 102 w 121"/>
              <a:gd name="T25" fmla="*/ 124 h 174"/>
              <a:gd name="T26" fmla="*/ 116 w 121"/>
              <a:gd name="T27" fmla="*/ 159 h 174"/>
              <a:gd name="T28" fmla="*/ 120 w 121"/>
              <a:gd name="T29" fmla="*/ 168 h 174"/>
              <a:gd name="T30" fmla="*/ 113 w 121"/>
              <a:gd name="T31" fmla="*/ 171 h 174"/>
              <a:gd name="T32" fmla="*/ 108 w 121"/>
              <a:gd name="T33" fmla="*/ 162 h 174"/>
              <a:gd name="T34" fmla="*/ 87 w 121"/>
              <a:gd name="T35" fmla="*/ 124 h 174"/>
              <a:gd name="T36" fmla="*/ 67 w 121"/>
              <a:gd name="T37" fmla="*/ 129 h 174"/>
              <a:gd name="T38" fmla="*/ 54 w 121"/>
              <a:gd name="T39" fmla="*/ 129 h 174"/>
              <a:gd name="T40" fmla="*/ 34 w 121"/>
              <a:gd name="T41" fmla="*/ 124 h 174"/>
              <a:gd name="T42" fmla="*/ 13 w 121"/>
              <a:gd name="T43" fmla="*/ 162 h 174"/>
              <a:gd name="T44" fmla="*/ 8 w 121"/>
              <a:gd name="T45" fmla="*/ 171 h 174"/>
              <a:gd name="T46" fmla="*/ 1 w 121"/>
              <a:gd name="T47" fmla="*/ 168 h 174"/>
              <a:gd name="T48" fmla="*/ 5 w 121"/>
              <a:gd name="T49" fmla="*/ 159 h 174"/>
              <a:gd name="T50" fmla="*/ 19 w 121"/>
              <a:gd name="T51" fmla="*/ 124 h 174"/>
              <a:gd name="T52" fmla="*/ 54 w 121"/>
              <a:gd name="T53" fmla="*/ 115 h 174"/>
              <a:gd name="T54" fmla="*/ 54 w 121"/>
              <a:gd name="T55" fmla="*/ 110 h 174"/>
              <a:gd name="T56" fmla="*/ 67 w 121"/>
              <a:gd name="T57" fmla="*/ 110 h 174"/>
              <a:gd name="T58" fmla="*/ 83 w 121"/>
              <a:gd name="T59" fmla="*/ 115 h 174"/>
              <a:gd name="T60" fmla="*/ 54 w 121"/>
              <a:gd name="T61" fmla="*/ 82 h 174"/>
              <a:gd name="T62" fmla="*/ 54 w 121"/>
              <a:gd name="T63" fmla="*/ 115 h 174"/>
              <a:gd name="T64" fmla="*/ 73 w 121"/>
              <a:gd name="T65" fmla="*/ 39 h 174"/>
              <a:gd name="T66" fmla="*/ 48 w 121"/>
              <a:gd name="T67" fmla="*/ 39 h 174"/>
              <a:gd name="T68" fmla="*/ 48 w 121"/>
              <a:gd name="T69" fmla="*/ 64 h 174"/>
              <a:gd name="T70" fmla="*/ 68 w 121"/>
              <a:gd name="T71" fmla="*/ 68 h 174"/>
              <a:gd name="T72" fmla="*/ 73 w 121"/>
              <a:gd name="T73" fmla="*/ 64 h 174"/>
              <a:gd name="T74" fmla="*/ 73 w 121"/>
              <a:gd name="T75" fmla="*/ 39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1" h="174">
                <a:moveTo>
                  <a:pt x="8" y="124"/>
                </a:moveTo>
                <a:cubicBezTo>
                  <a:pt x="5" y="124"/>
                  <a:pt x="3" y="122"/>
                  <a:pt x="3" y="119"/>
                </a:cubicBezTo>
                <a:cubicBezTo>
                  <a:pt x="3" y="117"/>
                  <a:pt x="5" y="115"/>
                  <a:pt x="8" y="115"/>
                </a:cubicBezTo>
                <a:cubicBezTo>
                  <a:pt x="23" y="115"/>
                  <a:pt x="23" y="115"/>
                  <a:pt x="23" y="115"/>
                </a:cubicBezTo>
                <a:cubicBezTo>
                  <a:pt x="42" y="77"/>
                  <a:pt x="42" y="77"/>
                  <a:pt x="42" y="77"/>
                </a:cubicBezTo>
                <a:cubicBezTo>
                  <a:pt x="41" y="76"/>
                  <a:pt x="40" y="75"/>
                  <a:pt x="38" y="74"/>
                </a:cubicBezTo>
                <a:cubicBezTo>
                  <a:pt x="38" y="74"/>
                  <a:pt x="38" y="74"/>
                  <a:pt x="38" y="74"/>
                </a:cubicBezTo>
                <a:cubicBezTo>
                  <a:pt x="38" y="74"/>
                  <a:pt x="38" y="74"/>
                  <a:pt x="38" y="74"/>
                </a:cubicBezTo>
                <a:cubicBezTo>
                  <a:pt x="33" y="68"/>
                  <a:pt x="29" y="60"/>
                  <a:pt x="29" y="51"/>
                </a:cubicBezTo>
                <a:cubicBezTo>
                  <a:pt x="29" y="43"/>
                  <a:pt x="33" y="35"/>
                  <a:pt x="38" y="29"/>
                </a:cubicBezTo>
                <a:cubicBezTo>
                  <a:pt x="39" y="29"/>
                  <a:pt x="39" y="29"/>
                  <a:pt x="39" y="29"/>
                </a:cubicBezTo>
                <a:cubicBezTo>
                  <a:pt x="43" y="25"/>
                  <a:pt x="48" y="22"/>
                  <a:pt x="54" y="21"/>
                </a:cubicBezTo>
                <a:cubicBezTo>
                  <a:pt x="54" y="7"/>
                  <a:pt x="54" y="7"/>
                  <a:pt x="54" y="7"/>
                </a:cubicBezTo>
                <a:cubicBezTo>
                  <a:pt x="54" y="3"/>
                  <a:pt x="57" y="0"/>
                  <a:pt x="60" y="0"/>
                </a:cubicBezTo>
                <a:cubicBezTo>
                  <a:pt x="64" y="0"/>
                  <a:pt x="67" y="3"/>
                  <a:pt x="67" y="7"/>
                </a:cubicBezTo>
                <a:cubicBezTo>
                  <a:pt x="67" y="21"/>
                  <a:pt x="67" y="21"/>
                  <a:pt x="67" y="21"/>
                </a:cubicBezTo>
                <a:cubicBezTo>
                  <a:pt x="73" y="22"/>
                  <a:pt x="78" y="25"/>
                  <a:pt x="82" y="29"/>
                </a:cubicBezTo>
                <a:cubicBezTo>
                  <a:pt x="88" y="35"/>
                  <a:pt x="92" y="43"/>
                  <a:pt x="92" y="51"/>
                </a:cubicBezTo>
                <a:cubicBezTo>
                  <a:pt x="92" y="60"/>
                  <a:pt x="88" y="68"/>
                  <a:pt x="82" y="74"/>
                </a:cubicBezTo>
                <a:cubicBezTo>
                  <a:pt x="82" y="74"/>
                  <a:pt x="82" y="74"/>
                  <a:pt x="82" y="74"/>
                </a:cubicBezTo>
                <a:cubicBezTo>
                  <a:pt x="81" y="75"/>
                  <a:pt x="80" y="76"/>
                  <a:pt x="79" y="77"/>
                </a:cubicBezTo>
                <a:cubicBezTo>
                  <a:pt x="98" y="115"/>
                  <a:pt x="98" y="115"/>
                  <a:pt x="98" y="115"/>
                </a:cubicBezTo>
                <a:cubicBezTo>
                  <a:pt x="113" y="115"/>
                  <a:pt x="113" y="115"/>
                  <a:pt x="113" y="115"/>
                </a:cubicBezTo>
                <a:cubicBezTo>
                  <a:pt x="116" y="115"/>
                  <a:pt x="117" y="117"/>
                  <a:pt x="117" y="119"/>
                </a:cubicBezTo>
                <a:cubicBezTo>
                  <a:pt x="117" y="122"/>
                  <a:pt x="116" y="124"/>
                  <a:pt x="113" y="124"/>
                </a:cubicBezTo>
                <a:cubicBezTo>
                  <a:pt x="102" y="124"/>
                  <a:pt x="102" y="124"/>
                  <a:pt x="102" y="124"/>
                </a:cubicBezTo>
                <a:cubicBezTo>
                  <a:pt x="116" y="153"/>
                  <a:pt x="116" y="153"/>
                  <a:pt x="116" y="153"/>
                </a:cubicBezTo>
                <a:cubicBezTo>
                  <a:pt x="117" y="155"/>
                  <a:pt x="117" y="157"/>
                  <a:pt x="116" y="159"/>
                </a:cubicBezTo>
                <a:cubicBezTo>
                  <a:pt x="117" y="162"/>
                  <a:pt x="117" y="162"/>
                  <a:pt x="117" y="162"/>
                </a:cubicBezTo>
                <a:cubicBezTo>
                  <a:pt x="120" y="168"/>
                  <a:pt x="120" y="168"/>
                  <a:pt x="120" y="168"/>
                </a:cubicBezTo>
                <a:cubicBezTo>
                  <a:pt x="121" y="170"/>
                  <a:pt x="120" y="172"/>
                  <a:pt x="118" y="173"/>
                </a:cubicBezTo>
                <a:cubicBezTo>
                  <a:pt x="116" y="174"/>
                  <a:pt x="114" y="173"/>
                  <a:pt x="113" y="171"/>
                </a:cubicBezTo>
                <a:cubicBezTo>
                  <a:pt x="110" y="165"/>
                  <a:pt x="110" y="165"/>
                  <a:pt x="110" y="165"/>
                </a:cubicBezTo>
                <a:cubicBezTo>
                  <a:pt x="108" y="162"/>
                  <a:pt x="108" y="162"/>
                  <a:pt x="108" y="162"/>
                </a:cubicBezTo>
                <a:cubicBezTo>
                  <a:pt x="106" y="162"/>
                  <a:pt x="104" y="160"/>
                  <a:pt x="103" y="158"/>
                </a:cubicBezTo>
                <a:cubicBezTo>
                  <a:pt x="87" y="124"/>
                  <a:pt x="87" y="124"/>
                  <a:pt x="87" y="124"/>
                </a:cubicBezTo>
                <a:cubicBezTo>
                  <a:pt x="67" y="124"/>
                  <a:pt x="67" y="124"/>
                  <a:pt x="67" y="124"/>
                </a:cubicBezTo>
                <a:cubicBezTo>
                  <a:pt x="67" y="129"/>
                  <a:pt x="67" y="129"/>
                  <a:pt x="67" y="129"/>
                </a:cubicBezTo>
                <a:cubicBezTo>
                  <a:pt x="67" y="132"/>
                  <a:pt x="64" y="136"/>
                  <a:pt x="60" y="136"/>
                </a:cubicBezTo>
                <a:cubicBezTo>
                  <a:pt x="57" y="136"/>
                  <a:pt x="54" y="132"/>
                  <a:pt x="54" y="129"/>
                </a:cubicBezTo>
                <a:cubicBezTo>
                  <a:pt x="54" y="124"/>
                  <a:pt x="54" y="124"/>
                  <a:pt x="54" y="124"/>
                </a:cubicBezTo>
                <a:cubicBezTo>
                  <a:pt x="34" y="124"/>
                  <a:pt x="34" y="124"/>
                  <a:pt x="34" y="124"/>
                </a:cubicBezTo>
                <a:cubicBezTo>
                  <a:pt x="17" y="158"/>
                  <a:pt x="17" y="158"/>
                  <a:pt x="17" y="158"/>
                </a:cubicBezTo>
                <a:cubicBezTo>
                  <a:pt x="16" y="160"/>
                  <a:pt x="15" y="162"/>
                  <a:pt x="13" y="162"/>
                </a:cubicBezTo>
                <a:cubicBezTo>
                  <a:pt x="11" y="165"/>
                  <a:pt x="11" y="165"/>
                  <a:pt x="11" y="165"/>
                </a:cubicBezTo>
                <a:cubicBezTo>
                  <a:pt x="8" y="171"/>
                  <a:pt x="8" y="171"/>
                  <a:pt x="8" y="171"/>
                </a:cubicBezTo>
                <a:cubicBezTo>
                  <a:pt x="7" y="173"/>
                  <a:pt x="5" y="174"/>
                  <a:pt x="3" y="173"/>
                </a:cubicBezTo>
                <a:cubicBezTo>
                  <a:pt x="1" y="172"/>
                  <a:pt x="0" y="170"/>
                  <a:pt x="1" y="168"/>
                </a:cubicBezTo>
                <a:cubicBezTo>
                  <a:pt x="4" y="162"/>
                  <a:pt x="4" y="162"/>
                  <a:pt x="4" y="162"/>
                </a:cubicBezTo>
                <a:cubicBezTo>
                  <a:pt x="5" y="159"/>
                  <a:pt x="5" y="159"/>
                  <a:pt x="5" y="159"/>
                </a:cubicBezTo>
                <a:cubicBezTo>
                  <a:pt x="4" y="157"/>
                  <a:pt x="4" y="155"/>
                  <a:pt x="5" y="153"/>
                </a:cubicBezTo>
                <a:cubicBezTo>
                  <a:pt x="19" y="124"/>
                  <a:pt x="19" y="124"/>
                  <a:pt x="19" y="124"/>
                </a:cubicBezTo>
                <a:cubicBezTo>
                  <a:pt x="8" y="124"/>
                  <a:pt x="8" y="124"/>
                  <a:pt x="8" y="124"/>
                </a:cubicBezTo>
                <a:close/>
                <a:moveTo>
                  <a:pt x="54" y="115"/>
                </a:moveTo>
                <a:cubicBezTo>
                  <a:pt x="54" y="115"/>
                  <a:pt x="54" y="115"/>
                  <a:pt x="54" y="115"/>
                </a:cubicBezTo>
                <a:cubicBezTo>
                  <a:pt x="54" y="110"/>
                  <a:pt x="54" y="110"/>
                  <a:pt x="54" y="110"/>
                </a:cubicBezTo>
                <a:cubicBezTo>
                  <a:pt x="54" y="107"/>
                  <a:pt x="57" y="103"/>
                  <a:pt x="60" y="103"/>
                </a:cubicBezTo>
                <a:cubicBezTo>
                  <a:pt x="64" y="103"/>
                  <a:pt x="67" y="107"/>
                  <a:pt x="67" y="110"/>
                </a:cubicBezTo>
                <a:cubicBezTo>
                  <a:pt x="67" y="115"/>
                  <a:pt x="67" y="115"/>
                  <a:pt x="67" y="115"/>
                </a:cubicBezTo>
                <a:cubicBezTo>
                  <a:pt x="83" y="115"/>
                  <a:pt x="83" y="115"/>
                  <a:pt x="83" y="115"/>
                </a:cubicBezTo>
                <a:cubicBezTo>
                  <a:pt x="67" y="82"/>
                  <a:pt x="67" y="82"/>
                  <a:pt x="67" y="82"/>
                </a:cubicBezTo>
                <a:cubicBezTo>
                  <a:pt x="63" y="83"/>
                  <a:pt x="58" y="83"/>
                  <a:pt x="54" y="82"/>
                </a:cubicBezTo>
                <a:cubicBezTo>
                  <a:pt x="38" y="115"/>
                  <a:pt x="38" y="115"/>
                  <a:pt x="38" y="115"/>
                </a:cubicBezTo>
                <a:cubicBezTo>
                  <a:pt x="54" y="115"/>
                  <a:pt x="54" y="115"/>
                  <a:pt x="54" y="115"/>
                </a:cubicBezTo>
                <a:close/>
                <a:moveTo>
                  <a:pt x="73" y="39"/>
                </a:moveTo>
                <a:cubicBezTo>
                  <a:pt x="73" y="39"/>
                  <a:pt x="73" y="39"/>
                  <a:pt x="73" y="39"/>
                </a:cubicBezTo>
                <a:cubicBezTo>
                  <a:pt x="66" y="32"/>
                  <a:pt x="55" y="32"/>
                  <a:pt x="48" y="39"/>
                </a:cubicBezTo>
                <a:cubicBezTo>
                  <a:pt x="48" y="39"/>
                  <a:pt x="48" y="39"/>
                  <a:pt x="48" y="39"/>
                </a:cubicBezTo>
                <a:cubicBezTo>
                  <a:pt x="45" y="42"/>
                  <a:pt x="43" y="47"/>
                  <a:pt x="43" y="51"/>
                </a:cubicBezTo>
                <a:cubicBezTo>
                  <a:pt x="43" y="56"/>
                  <a:pt x="45" y="61"/>
                  <a:pt x="48" y="64"/>
                </a:cubicBezTo>
                <a:cubicBezTo>
                  <a:pt x="53" y="69"/>
                  <a:pt x="61" y="71"/>
                  <a:pt x="67" y="68"/>
                </a:cubicBezTo>
                <a:cubicBezTo>
                  <a:pt x="68" y="68"/>
                  <a:pt x="68" y="68"/>
                  <a:pt x="68" y="68"/>
                </a:cubicBezTo>
                <a:cubicBezTo>
                  <a:pt x="69" y="67"/>
                  <a:pt x="71" y="66"/>
                  <a:pt x="73" y="64"/>
                </a:cubicBezTo>
                <a:cubicBezTo>
                  <a:pt x="73" y="64"/>
                  <a:pt x="73" y="64"/>
                  <a:pt x="73" y="64"/>
                </a:cubicBezTo>
                <a:cubicBezTo>
                  <a:pt x="76" y="61"/>
                  <a:pt x="78" y="56"/>
                  <a:pt x="78" y="51"/>
                </a:cubicBezTo>
                <a:cubicBezTo>
                  <a:pt x="78" y="47"/>
                  <a:pt x="76" y="42"/>
                  <a:pt x="73" y="39"/>
                </a:cubicBezTo>
                <a:cubicBezTo>
                  <a:pt x="73" y="39"/>
                  <a:pt x="73" y="39"/>
                  <a:pt x="73" y="39"/>
                </a:cubicBezTo>
                <a:close/>
              </a:path>
            </a:pathLst>
          </a:custGeom>
          <a:solidFill>
            <a:schemeClr val="bg1">
              <a:lumMod val="50000"/>
            </a:schemeClr>
          </a:solidFill>
          <a:ln>
            <a:noFill/>
          </a:ln>
        </p:spPr>
        <p:txBody>
          <a:bodyPr vert="horz" wrap="square" lIns="91440" tIns="45720" rIns="91440" bIns="45720" numCol="1" anchor="t" anchorCtr="0" compatLnSpc="1"/>
          <a:lstStyle/>
          <a:p>
            <a:endParaRPr lang="zh-CN" altLang="en-US"/>
          </a:p>
        </p:txBody>
      </p:sp>
      <p:sp>
        <p:nvSpPr>
          <p:cNvPr id="73" name="Freeform 13"/>
          <p:cNvSpPr>
            <a:spLocks noEditPoints="1"/>
          </p:cNvSpPr>
          <p:nvPr/>
        </p:nvSpPr>
        <p:spPr bwMode="auto">
          <a:xfrm>
            <a:off x="1100223" y="2059245"/>
            <a:ext cx="349030" cy="289858"/>
          </a:xfrm>
          <a:custGeom>
            <a:avLst/>
            <a:gdLst>
              <a:gd name="T0" fmla="*/ 111 w 197"/>
              <a:gd name="T1" fmla="*/ 11 h 164"/>
              <a:gd name="T2" fmla="*/ 0 w 197"/>
              <a:gd name="T3" fmla="*/ 15 h 164"/>
              <a:gd name="T4" fmla="*/ 105 w 197"/>
              <a:gd name="T5" fmla="*/ 164 h 164"/>
              <a:gd name="T6" fmla="*/ 136 w 197"/>
              <a:gd name="T7" fmla="*/ 159 h 164"/>
              <a:gd name="T8" fmla="*/ 196 w 197"/>
              <a:gd name="T9" fmla="*/ 142 h 164"/>
              <a:gd name="T10" fmla="*/ 52 w 197"/>
              <a:gd name="T11" fmla="*/ 150 h 164"/>
              <a:gd name="T12" fmla="*/ 52 w 197"/>
              <a:gd name="T13" fmla="*/ 22 h 164"/>
              <a:gd name="T14" fmla="*/ 99 w 197"/>
              <a:gd name="T15" fmla="*/ 150 h 164"/>
              <a:gd name="T16" fmla="*/ 99 w 197"/>
              <a:gd name="T17" fmla="*/ 22 h 164"/>
              <a:gd name="T18" fmla="*/ 147 w 197"/>
              <a:gd name="T19" fmla="*/ 149 h 164"/>
              <a:gd name="T20" fmla="*/ 181 w 197"/>
              <a:gd name="T21" fmla="*/ 139 h 164"/>
              <a:gd name="T22" fmla="*/ 23 w 197"/>
              <a:gd name="T23" fmla="*/ 133 h 164"/>
              <a:gd name="T24" fmla="*/ 42 w 197"/>
              <a:gd name="T25" fmla="*/ 134 h 164"/>
              <a:gd name="T26" fmla="*/ 43 w 197"/>
              <a:gd name="T27" fmla="*/ 114 h 164"/>
              <a:gd name="T28" fmla="*/ 23 w 197"/>
              <a:gd name="T29" fmla="*/ 114 h 164"/>
              <a:gd name="T30" fmla="*/ 29 w 197"/>
              <a:gd name="T31" fmla="*/ 120 h 164"/>
              <a:gd name="T32" fmla="*/ 37 w 197"/>
              <a:gd name="T33" fmla="*/ 120 h 164"/>
              <a:gd name="T34" fmla="*/ 37 w 197"/>
              <a:gd name="T35" fmla="*/ 128 h 164"/>
              <a:gd name="T36" fmla="*/ 29 w 197"/>
              <a:gd name="T37" fmla="*/ 127 h 164"/>
              <a:gd name="T38" fmla="*/ 32 w 197"/>
              <a:gd name="T39" fmla="*/ 91 h 164"/>
              <a:gd name="T40" fmla="*/ 36 w 197"/>
              <a:gd name="T41" fmla="*/ 38 h 164"/>
              <a:gd name="T42" fmla="*/ 28 w 197"/>
              <a:gd name="T43" fmla="*/ 87 h 164"/>
              <a:gd name="T44" fmla="*/ 134 w 197"/>
              <a:gd name="T45" fmla="*/ 31 h 164"/>
              <a:gd name="T46" fmla="*/ 149 w 197"/>
              <a:gd name="T47" fmla="*/ 86 h 164"/>
              <a:gd name="T48" fmla="*/ 134 w 197"/>
              <a:gd name="T49" fmla="*/ 31 h 164"/>
              <a:gd name="T50" fmla="*/ 69 w 197"/>
              <a:gd name="T51" fmla="*/ 133 h 164"/>
              <a:gd name="T52" fmla="*/ 88 w 197"/>
              <a:gd name="T53" fmla="*/ 133 h 164"/>
              <a:gd name="T54" fmla="*/ 79 w 197"/>
              <a:gd name="T55" fmla="*/ 110 h 164"/>
              <a:gd name="T56" fmla="*/ 65 w 197"/>
              <a:gd name="T57" fmla="*/ 124 h 164"/>
              <a:gd name="T58" fmla="*/ 75 w 197"/>
              <a:gd name="T59" fmla="*/ 120 h 164"/>
              <a:gd name="T60" fmla="*/ 82 w 197"/>
              <a:gd name="T61" fmla="*/ 120 h 164"/>
              <a:gd name="T62" fmla="*/ 82 w 197"/>
              <a:gd name="T63" fmla="*/ 128 h 164"/>
              <a:gd name="T64" fmla="*/ 74 w 197"/>
              <a:gd name="T65" fmla="*/ 127 h 164"/>
              <a:gd name="T66" fmla="*/ 81 w 197"/>
              <a:gd name="T67" fmla="*/ 91 h 164"/>
              <a:gd name="T68" fmla="*/ 85 w 197"/>
              <a:gd name="T69" fmla="*/ 38 h 164"/>
              <a:gd name="T70" fmla="*/ 77 w 197"/>
              <a:gd name="T71" fmla="*/ 87 h 164"/>
              <a:gd name="T72" fmla="*/ 148 w 197"/>
              <a:gd name="T73" fmla="*/ 109 h 164"/>
              <a:gd name="T74" fmla="*/ 148 w 197"/>
              <a:gd name="T75" fmla="*/ 128 h 164"/>
              <a:gd name="T76" fmla="*/ 167 w 197"/>
              <a:gd name="T77" fmla="*/ 128 h 164"/>
              <a:gd name="T78" fmla="*/ 168 w 197"/>
              <a:gd name="T79" fmla="*/ 109 h 164"/>
              <a:gd name="T80" fmla="*/ 158 w 197"/>
              <a:gd name="T81" fmla="*/ 105 h 164"/>
              <a:gd name="T82" fmla="*/ 154 w 197"/>
              <a:gd name="T83" fmla="*/ 114 h 164"/>
              <a:gd name="T84" fmla="*/ 163 w 197"/>
              <a:gd name="T85" fmla="*/ 118 h 164"/>
              <a:gd name="T86" fmla="*/ 154 w 197"/>
              <a:gd name="T87" fmla="*/ 122 h 164"/>
              <a:gd name="T88" fmla="*/ 154 w 197"/>
              <a:gd name="T89" fmla="*/ 11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7" h="164">
                <a:moveTo>
                  <a:pt x="159" y="6"/>
                </a:moveTo>
                <a:cubicBezTo>
                  <a:pt x="158" y="2"/>
                  <a:pt x="155" y="0"/>
                  <a:pt x="151" y="1"/>
                </a:cubicBezTo>
                <a:cubicBezTo>
                  <a:pt x="111" y="11"/>
                  <a:pt x="111" y="11"/>
                  <a:pt x="111" y="11"/>
                </a:cubicBezTo>
                <a:cubicBezTo>
                  <a:pt x="110" y="10"/>
                  <a:pt x="108" y="8"/>
                  <a:pt x="105" y="8"/>
                </a:cubicBezTo>
                <a:cubicBezTo>
                  <a:pt x="7" y="8"/>
                  <a:pt x="7" y="8"/>
                  <a:pt x="7" y="8"/>
                </a:cubicBezTo>
                <a:cubicBezTo>
                  <a:pt x="3" y="8"/>
                  <a:pt x="0" y="11"/>
                  <a:pt x="0" y="15"/>
                </a:cubicBezTo>
                <a:cubicBezTo>
                  <a:pt x="0" y="157"/>
                  <a:pt x="0" y="157"/>
                  <a:pt x="0" y="157"/>
                </a:cubicBezTo>
                <a:cubicBezTo>
                  <a:pt x="0" y="161"/>
                  <a:pt x="3" y="164"/>
                  <a:pt x="7" y="164"/>
                </a:cubicBezTo>
                <a:cubicBezTo>
                  <a:pt x="105" y="164"/>
                  <a:pt x="105" y="164"/>
                  <a:pt x="105" y="164"/>
                </a:cubicBezTo>
                <a:cubicBezTo>
                  <a:pt x="109" y="164"/>
                  <a:pt x="112" y="161"/>
                  <a:pt x="112" y="157"/>
                </a:cubicBezTo>
                <a:cubicBezTo>
                  <a:pt x="112" y="71"/>
                  <a:pt x="112" y="71"/>
                  <a:pt x="112" y="71"/>
                </a:cubicBezTo>
                <a:cubicBezTo>
                  <a:pt x="136" y="159"/>
                  <a:pt x="136" y="159"/>
                  <a:pt x="136" y="159"/>
                </a:cubicBezTo>
                <a:cubicBezTo>
                  <a:pt x="136" y="162"/>
                  <a:pt x="140" y="164"/>
                  <a:pt x="144" y="163"/>
                </a:cubicBezTo>
                <a:cubicBezTo>
                  <a:pt x="191" y="151"/>
                  <a:pt x="191" y="151"/>
                  <a:pt x="191" y="151"/>
                </a:cubicBezTo>
                <a:cubicBezTo>
                  <a:pt x="195" y="150"/>
                  <a:pt x="197" y="146"/>
                  <a:pt x="196" y="142"/>
                </a:cubicBezTo>
                <a:cubicBezTo>
                  <a:pt x="159" y="6"/>
                  <a:pt x="159" y="6"/>
                  <a:pt x="159" y="6"/>
                </a:cubicBezTo>
                <a:close/>
                <a:moveTo>
                  <a:pt x="52" y="150"/>
                </a:moveTo>
                <a:cubicBezTo>
                  <a:pt x="52" y="150"/>
                  <a:pt x="52" y="150"/>
                  <a:pt x="52" y="150"/>
                </a:cubicBezTo>
                <a:cubicBezTo>
                  <a:pt x="14" y="150"/>
                  <a:pt x="14" y="150"/>
                  <a:pt x="14" y="150"/>
                </a:cubicBezTo>
                <a:cubicBezTo>
                  <a:pt x="14" y="22"/>
                  <a:pt x="14" y="22"/>
                  <a:pt x="14" y="22"/>
                </a:cubicBezTo>
                <a:cubicBezTo>
                  <a:pt x="52" y="22"/>
                  <a:pt x="52" y="22"/>
                  <a:pt x="52" y="22"/>
                </a:cubicBezTo>
                <a:cubicBezTo>
                  <a:pt x="52" y="150"/>
                  <a:pt x="52" y="150"/>
                  <a:pt x="52" y="150"/>
                </a:cubicBezTo>
                <a:close/>
                <a:moveTo>
                  <a:pt x="99" y="150"/>
                </a:moveTo>
                <a:cubicBezTo>
                  <a:pt x="99" y="150"/>
                  <a:pt x="99" y="150"/>
                  <a:pt x="99" y="150"/>
                </a:cubicBezTo>
                <a:cubicBezTo>
                  <a:pt x="60" y="150"/>
                  <a:pt x="60" y="150"/>
                  <a:pt x="60" y="150"/>
                </a:cubicBezTo>
                <a:cubicBezTo>
                  <a:pt x="60" y="22"/>
                  <a:pt x="60" y="22"/>
                  <a:pt x="60" y="22"/>
                </a:cubicBezTo>
                <a:cubicBezTo>
                  <a:pt x="99" y="22"/>
                  <a:pt x="99" y="22"/>
                  <a:pt x="99" y="22"/>
                </a:cubicBezTo>
                <a:cubicBezTo>
                  <a:pt x="99" y="150"/>
                  <a:pt x="99" y="150"/>
                  <a:pt x="99" y="150"/>
                </a:cubicBezTo>
                <a:close/>
                <a:moveTo>
                  <a:pt x="147" y="149"/>
                </a:moveTo>
                <a:cubicBezTo>
                  <a:pt x="147" y="149"/>
                  <a:pt x="147" y="149"/>
                  <a:pt x="147" y="149"/>
                </a:cubicBezTo>
                <a:cubicBezTo>
                  <a:pt x="114" y="25"/>
                  <a:pt x="114" y="25"/>
                  <a:pt x="114" y="25"/>
                </a:cubicBezTo>
                <a:cubicBezTo>
                  <a:pt x="148" y="16"/>
                  <a:pt x="148" y="16"/>
                  <a:pt x="148" y="16"/>
                </a:cubicBezTo>
                <a:cubicBezTo>
                  <a:pt x="181" y="139"/>
                  <a:pt x="181" y="139"/>
                  <a:pt x="181" y="139"/>
                </a:cubicBezTo>
                <a:cubicBezTo>
                  <a:pt x="147" y="149"/>
                  <a:pt x="147" y="149"/>
                  <a:pt x="147" y="149"/>
                </a:cubicBezTo>
                <a:close/>
                <a:moveTo>
                  <a:pt x="23" y="133"/>
                </a:moveTo>
                <a:cubicBezTo>
                  <a:pt x="23" y="133"/>
                  <a:pt x="23" y="133"/>
                  <a:pt x="23" y="133"/>
                </a:cubicBezTo>
                <a:cubicBezTo>
                  <a:pt x="23" y="133"/>
                  <a:pt x="23" y="133"/>
                  <a:pt x="23" y="133"/>
                </a:cubicBezTo>
                <a:cubicBezTo>
                  <a:pt x="26" y="136"/>
                  <a:pt x="29" y="137"/>
                  <a:pt x="33" y="137"/>
                </a:cubicBezTo>
                <a:cubicBezTo>
                  <a:pt x="37" y="137"/>
                  <a:pt x="40" y="136"/>
                  <a:pt x="42" y="134"/>
                </a:cubicBezTo>
                <a:cubicBezTo>
                  <a:pt x="43" y="133"/>
                  <a:pt x="43" y="133"/>
                  <a:pt x="43" y="133"/>
                </a:cubicBezTo>
                <a:cubicBezTo>
                  <a:pt x="45" y="131"/>
                  <a:pt x="47" y="127"/>
                  <a:pt x="47" y="124"/>
                </a:cubicBezTo>
                <a:cubicBezTo>
                  <a:pt x="47" y="120"/>
                  <a:pt x="45" y="116"/>
                  <a:pt x="43" y="114"/>
                </a:cubicBezTo>
                <a:cubicBezTo>
                  <a:pt x="42" y="114"/>
                  <a:pt x="42" y="114"/>
                  <a:pt x="42" y="114"/>
                </a:cubicBezTo>
                <a:cubicBezTo>
                  <a:pt x="40" y="112"/>
                  <a:pt x="37" y="110"/>
                  <a:pt x="33" y="110"/>
                </a:cubicBezTo>
                <a:cubicBezTo>
                  <a:pt x="29" y="110"/>
                  <a:pt x="26" y="112"/>
                  <a:pt x="23" y="114"/>
                </a:cubicBezTo>
                <a:cubicBezTo>
                  <a:pt x="21" y="116"/>
                  <a:pt x="19" y="120"/>
                  <a:pt x="19" y="124"/>
                </a:cubicBezTo>
                <a:cubicBezTo>
                  <a:pt x="19" y="127"/>
                  <a:pt x="21" y="131"/>
                  <a:pt x="23" y="133"/>
                </a:cubicBezTo>
                <a:close/>
                <a:moveTo>
                  <a:pt x="29" y="120"/>
                </a:moveTo>
                <a:cubicBezTo>
                  <a:pt x="29" y="120"/>
                  <a:pt x="29" y="120"/>
                  <a:pt x="29" y="120"/>
                </a:cubicBezTo>
                <a:cubicBezTo>
                  <a:pt x="30" y="119"/>
                  <a:pt x="31" y="118"/>
                  <a:pt x="33" y="118"/>
                </a:cubicBezTo>
                <a:cubicBezTo>
                  <a:pt x="34" y="118"/>
                  <a:pt x="36" y="119"/>
                  <a:pt x="37" y="120"/>
                </a:cubicBezTo>
                <a:cubicBezTo>
                  <a:pt x="37" y="120"/>
                  <a:pt x="37" y="120"/>
                  <a:pt x="37" y="120"/>
                </a:cubicBezTo>
                <a:cubicBezTo>
                  <a:pt x="38" y="121"/>
                  <a:pt x="38" y="122"/>
                  <a:pt x="38" y="124"/>
                </a:cubicBezTo>
                <a:cubicBezTo>
                  <a:pt x="38" y="125"/>
                  <a:pt x="38" y="127"/>
                  <a:pt x="37" y="128"/>
                </a:cubicBezTo>
                <a:cubicBezTo>
                  <a:pt x="36" y="129"/>
                  <a:pt x="34" y="129"/>
                  <a:pt x="33" y="129"/>
                </a:cubicBezTo>
                <a:cubicBezTo>
                  <a:pt x="31" y="129"/>
                  <a:pt x="30" y="129"/>
                  <a:pt x="29" y="128"/>
                </a:cubicBezTo>
                <a:cubicBezTo>
                  <a:pt x="29" y="127"/>
                  <a:pt x="29" y="127"/>
                  <a:pt x="29" y="127"/>
                </a:cubicBezTo>
                <a:cubicBezTo>
                  <a:pt x="28" y="126"/>
                  <a:pt x="27" y="125"/>
                  <a:pt x="27" y="124"/>
                </a:cubicBezTo>
                <a:cubicBezTo>
                  <a:pt x="27" y="122"/>
                  <a:pt x="28" y="121"/>
                  <a:pt x="29" y="120"/>
                </a:cubicBezTo>
                <a:close/>
                <a:moveTo>
                  <a:pt x="32" y="91"/>
                </a:moveTo>
                <a:cubicBezTo>
                  <a:pt x="32" y="91"/>
                  <a:pt x="32" y="91"/>
                  <a:pt x="32" y="91"/>
                </a:cubicBezTo>
                <a:cubicBezTo>
                  <a:pt x="34" y="91"/>
                  <a:pt x="36" y="89"/>
                  <a:pt x="36" y="87"/>
                </a:cubicBezTo>
                <a:cubicBezTo>
                  <a:pt x="36" y="38"/>
                  <a:pt x="36" y="38"/>
                  <a:pt x="36" y="38"/>
                </a:cubicBezTo>
                <a:cubicBezTo>
                  <a:pt x="36" y="35"/>
                  <a:pt x="34" y="34"/>
                  <a:pt x="32" y="34"/>
                </a:cubicBezTo>
                <a:cubicBezTo>
                  <a:pt x="29" y="34"/>
                  <a:pt x="28" y="35"/>
                  <a:pt x="28" y="38"/>
                </a:cubicBezTo>
                <a:cubicBezTo>
                  <a:pt x="28" y="87"/>
                  <a:pt x="28" y="87"/>
                  <a:pt x="28" y="87"/>
                </a:cubicBezTo>
                <a:cubicBezTo>
                  <a:pt x="28" y="89"/>
                  <a:pt x="29" y="91"/>
                  <a:pt x="32" y="91"/>
                </a:cubicBezTo>
                <a:close/>
                <a:moveTo>
                  <a:pt x="134" y="31"/>
                </a:moveTo>
                <a:cubicBezTo>
                  <a:pt x="134" y="31"/>
                  <a:pt x="134" y="31"/>
                  <a:pt x="134" y="31"/>
                </a:cubicBezTo>
                <a:cubicBezTo>
                  <a:pt x="132" y="32"/>
                  <a:pt x="131" y="34"/>
                  <a:pt x="131" y="36"/>
                </a:cubicBezTo>
                <a:cubicBezTo>
                  <a:pt x="144" y="84"/>
                  <a:pt x="144" y="84"/>
                  <a:pt x="144" y="84"/>
                </a:cubicBezTo>
                <a:cubicBezTo>
                  <a:pt x="144" y="86"/>
                  <a:pt x="146" y="87"/>
                  <a:pt x="149" y="86"/>
                </a:cubicBezTo>
                <a:cubicBezTo>
                  <a:pt x="151" y="86"/>
                  <a:pt x="152" y="84"/>
                  <a:pt x="152" y="82"/>
                </a:cubicBezTo>
                <a:cubicBezTo>
                  <a:pt x="139" y="34"/>
                  <a:pt x="139" y="34"/>
                  <a:pt x="139" y="34"/>
                </a:cubicBezTo>
                <a:cubicBezTo>
                  <a:pt x="138" y="32"/>
                  <a:pt x="136" y="31"/>
                  <a:pt x="134" y="31"/>
                </a:cubicBezTo>
                <a:close/>
                <a:moveTo>
                  <a:pt x="69" y="133"/>
                </a:moveTo>
                <a:cubicBezTo>
                  <a:pt x="69" y="133"/>
                  <a:pt x="69" y="133"/>
                  <a:pt x="69" y="133"/>
                </a:cubicBezTo>
                <a:cubicBezTo>
                  <a:pt x="69" y="133"/>
                  <a:pt x="69" y="133"/>
                  <a:pt x="69" y="133"/>
                </a:cubicBezTo>
                <a:cubicBezTo>
                  <a:pt x="71" y="136"/>
                  <a:pt x="75" y="137"/>
                  <a:pt x="79" y="137"/>
                </a:cubicBezTo>
                <a:cubicBezTo>
                  <a:pt x="82" y="137"/>
                  <a:pt x="86" y="136"/>
                  <a:pt x="88" y="134"/>
                </a:cubicBezTo>
                <a:cubicBezTo>
                  <a:pt x="88" y="133"/>
                  <a:pt x="88" y="133"/>
                  <a:pt x="88" y="133"/>
                </a:cubicBezTo>
                <a:cubicBezTo>
                  <a:pt x="91" y="131"/>
                  <a:pt x="92" y="127"/>
                  <a:pt x="92" y="124"/>
                </a:cubicBezTo>
                <a:cubicBezTo>
                  <a:pt x="92" y="120"/>
                  <a:pt x="91" y="116"/>
                  <a:pt x="88" y="114"/>
                </a:cubicBezTo>
                <a:cubicBezTo>
                  <a:pt x="86" y="112"/>
                  <a:pt x="82" y="110"/>
                  <a:pt x="79" y="110"/>
                </a:cubicBezTo>
                <a:cubicBezTo>
                  <a:pt x="75" y="110"/>
                  <a:pt x="71" y="112"/>
                  <a:pt x="69" y="114"/>
                </a:cubicBezTo>
                <a:cubicBezTo>
                  <a:pt x="69" y="114"/>
                  <a:pt x="69" y="114"/>
                  <a:pt x="69" y="114"/>
                </a:cubicBezTo>
                <a:cubicBezTo>
                  <a:pt x="66" y="116"/>
                  <a:pt x="65" y="120"/>
                  <a:pt x="65" y="124"/>
                </a:cubicBezTo>
                <a:cubicBezTo>
                  <a:pt x="65" y="127"/>
                  <a:pt x="66" y="131"/>
                  <a:pt x="69" y="133"/>
                </a:cubicBezTo>
                <a:close/>
                <a:moveTo>
                  <a:pt x="75" y="120"/>
                </a:moveTo>
                <a:cubicBezTo>
                  <a:pt x="75" y="120"/>
                  <a:pt x="75" y="120"/>
                  <a:pt x="75" y="120"/>
                </a:cubicBezTo>
                <a:cubicBezTo>
                  <a:pt x="76" y="119"/>
                  <a:pt x="77" y="118"/>
                  <a:pt x="79" y="118"/>
                </a:cubicBezTo>
                <a:cubicBezTo>
                  <a:pt x="80" y="118"/>
                  <a:pt x="81" y="119"/>
                  <a:pt x="82" y="120"/>
                </a:cubicBezTo>
                <a:cubicBezTo>
                  <a:pt x="82" y="120"/>
                  <a:pt x="82" y="120"/>
                  <a:pt x="82" y="120"/>
                </a:cubicBezTo>
                <a:cubicBezTo>
                  <a:pt x="84" y="121"/>
                  <a:pt x="84" y="122"/>
                  <a:pt x="84" y="124"/>
                </a:cubicBezTo>
                <a:cubicBezTo>
                  <a:pt x="84" y="125"/>
                  <a:pt x="84" y="127"/>
                  <a:pt x="83" y="128"/>
                </a:cubicBezTo>
                <a:cubicBezTo>
                  <a:pt x="82" y="128"/>
                  <a:pt x="82" y="128"/>
                  <a:pt x="82" y="128"/>
                </a:cubicBezTo>
                <a:cubicBezTo>
                  <a:pt x="81" y="129"/>
                  <a:pt x="80" y="129"/>
                  <a:pt x="79" y="129"/>
                </a:cubicBezTo>
                <a:cubicBezTo>
                  <a:pt x="77" y="129"/>
                  <a:pt x="76" y="129"/>
                  <a:pt x="75" y="128"/>
                </a:cubicBezTo>
                <a:cubicBezTo>
                  <a:pt x="74" y="127"/>
                  <a:pt x="74" y="127"/>
                  <a:pt x="74" y="127"/>
                </a:cubicBezTo>
                <a:cubicBezTo>
                  <a:pt x="74" y="126"/>
                  <a:pt x="73" y="125"/>
                  <a:pt x="73" y="124"/>
                </a:cubicBezTo>
                <a:cubicBezTo>
                  <a:pt x="73" y="122"/>
                  <a:pt x="74" y="121"/>
                  <a:pt x="75" y="120"/>
                </a:cubicBezTo>
                <a:close/>
                <a:moveTo>
                  <a:pt x="81" y="91"/>
                </a:moveTo>
                <a:cubicBezTo>
                  <a:pt x="81" y="91"/>
                  <a:pt x="81" y="91"/>
                  <a:pt x="81" y="91"/>
                </a:cubicBezTo>
                <a:cubicBezTo>
                  <a:pt x="83" y="91"/>
                  <a:pt x="85" y="89"/>
                  <a:pt x="85" y="87"/>
                </a:cubicBezTo>
                <a:cubicBezTo>
                  <a:pt x="85" y="38"/>
                  <a:pt x="85" y="38"/>
                  <a:pt x="85" y="38"/>
                </a:cubicBezTo>
                <a:cubicBezTo>
                  <a:pt x="85" y="35"/>
                  <a:pt x="83" y="34"/>
                  <a:pt x="81" y="34"/>
                </a:cubicBezTo>
                <a:cubicBezTo>
                  <a:pt x="79" y="34"/>
                  <a:pt x="77" y="35"/>
                  <a:pt x="77" y="38"/>
                </a:cubicBezTo>
                <a:cubicBezTo>
                  <a:pt x="77" y="87"/>
                  <a:pt x="77" y="87"/>
                  <a:pt x="77" y="87"/>
                </a:cubicBezTo>
                <a:cubicBezTo>
                  <a:pt x="77" y="89"/>
                  <a:pt x="79" y="91"/>
                  <a:pt x="81" y="91"/>
                </a:cubicBezTo>
                <a:close/>
                <a:moveTo>
                  <a:pt x="148" y="109"/>
                </a:moveTo>
                <a:cubicBezTo>
                  <a:pt x="148" y="109"/>
                  <a:pt x="148" y="109"/>
                  <a:pt x="148" y="109"/>
                </a:cubicBezTo>
                <a:cubicBezTo>
                  <a:pt x="146" y="111"/>
                  <a:pt x="144" y="114"/>
                  <a:pt x="144" y="118"/>
                </a:cubicBezTo>
                <a:cubicBezTo>
                  <a:pt x="144" y="122"/>
                  <a:pt x="146" y="125"/>
                  <a:pt x="148" y="128"/>
                </a:cubicBezTo>
                <a:cubicBezTo>
                  <a:pt x="148" y="128"/>
                  <a:pt x="148" y="128"/>
                  <a:pt x="148" y="128"/>
                </a:cubicBezTo>
                <a:cubicBezTo>
                  <a:pt x="151" y="130"/>
                  <a:pt x="154" y="132"/>
                  <a:pt x="158" y="132"/>
                </a:cubicBezTo>
                <a:cubicBezTo>
                  <a:pt x="161" y="132"/>
                  <a:pt x="165" y="131"/>
                  <a:pt x="167" y="128"/>
                </a:cubicBezTo>
                <a:cubicBezTo>
                  <a:pt x="167" y="128"/>
                  <a:pt x="167" y="128"/>
                  <a:pt x="167" y="128"/>
                </a:cubicBezTo>
                <a:cubicBezTo>
                  <a:pt x="168" y="128"/>
                  <a:pt x="168" y="128"/>
                  <a:pt x="168" y="128"/>
                </a:cubicBezTo>
                <a:cubicBezTo>
                  <a:pt x="170" y="126"/>
                  <a:pt x="171" y="122"/>
                  <a:pt x="171" y="118"/>
                </a:cubicBezTo>
                <a:cubicBezTo>
                  <a:pt x="171" y="114"/>
                  <a:pt x="170" y="111"/>
                  <a:pt x="168" y="109"/>
                </a:cubicBezTo>
                <a:cubicBezTo>
                  <a:pt x="168" y="109"/>
                  <a:pt x="168" y="109"/>
                  <a:pt x="168" y="109"/>
                </a:cubicBezTo>
                <a:cubicBezTo>
                  <a:pt x="168" y="109"/>
                  <a:pt x="168" y="109"/>
                  <a:pt x="168" y="109"/>
                </a:cubicBezTo>
                <a:cubicBezTo>
                  <a:pt x="165" y="106"/>
                  <a:pt x="162" y="105"/>
                  <a:pt x="158" y="105"/>
                </a:cubicBezTo>
                <a:cubicBezTo>
                  <a:pt x="154" y="105"/>
                  <a:pt x="151" y="106"/>
                  <a:pt x="148" y="109"/>
                </a:cubicBezTo>
                <a:close/>
                <a:moveTo>
                  <a:pt x="154" y="114"/>
                </a:moveTo>
                <a:cubicBezTo>
                  <a:pt x="154" y="114"/>
                  <a:pt x="154" y="114"/>
                  <a:pt x="154" y="114"/>
                </a:cubicBezTo>
                <a:cubicBezTo>
                  <a:pt x="155" y="113"/>
                  <a:pt x="156" y="113"/>
                  <a:pt x="158" y="113"/>
                </a:cubicBezTo>
                <a:cubicBezTo>
                  <a:pt x="159" y="113"/>
                  <a:pt x="161" y="113"/>
                  <a:pt x="162" y="114"/>
                </a:cubicBezTo>
                <a:cubicBezTo>
                  <a:pt x="163" y="115"/>
                  <a:pt x="163" y="117"/>
                  <a:pt x="163" y="118"/>
                </a:cubicBezTo>
                <a:cubicBezTo>
                  <a:pt x="163" y="120"/>
                  <a:pt x="163" y="121"/>
                  <a:pt x="162" y="122"/>
                </a:cubicBezTo>
                <a:cubicBezTo>
                  <a:pt x="161" y="123"/>
                  <a:pt x="159" y="124"/>
                  <a:pt x="158" y="124"/>
                </a:cubicBezTo>
                <a:cubicBezTo>
                  <a:pt x="156" y="124"/>
                  <a:pt x="155" y="123"/>
                  <a:pt x="154" y="122"/>
                </a:cubicBezTo>
                <a:cubicBezTo>
                  <a:pt x="154" y="122"/>
                  <a:pt x="154" y="122"/>
                  <a:pt x="154" y="122"/>
                </a:cubicBezTo>
                <a:cubicBezTo>
                  <a:pt x="153" y="121"/>
                  <a:pt x="152" y="120"/>
                  <a:pt x="152" y="118"/>
                </a:cubicBezTo>
                <a:cubicBezTo>
                  <a:pt x="152" y="117"/>
                  <a:pt x="153" y="115"/>
                  <a:pt x="154" y="114"/>
                </a:cubicBezTo>
                <a:close/>
              </a:path>
            </a:pathLst>
          </a:custGeom>
          <a:solidFill>
            <a:schemeClr val="bg1">
              <a:lumMod val="50000"/>
            </a:schemeClr>
          </a:solidFill>
          <a:ln>
            <a:noFill/>
          </a:ln>
        </p:spPr>
        <p:txBody>
          <a:bodyPr vert="horz" wrap="square" lIns="91440" tIns="45720" rIns="91440" bIns="45720" numCol="1" anchor="t" anchorCtr="0" compatLnSpc="1"/>
          <a:lstStyle/>
          <a:p>
            <a:endParaRPr lang="zh-CN" altLang="en-US"/>
          </a:p>
        </p:txBody>
      </p:sp>
      <p:grpSp>
        <p:nvGrpSpPr>
          <p:cNvPr id="74" name="组合 73"/>
          <p:cNvGrpSpPr/>
          <p:nvPr/>
        </p:nvGrpSpPr>
        <p:grpSpPr>
          <a:xfrm>
            <a:off x="2167164" y="2571750"/>
            <a:ext cx="1512542" cy="1895740"/>
            <a:chOff x="522514" y="3027330"/>
            <a:chExt cx="1512542" cy="1440160"/>
          </a:xfrm>
        </p:grpSpPr>
        <p:sp>
          <p:nvSpPr>
            <p:cNvPr id="75" name="矩形 74"/>
            <p:cNvSpPr/>
            <p:nvPr/>
          </p:nvSpPr>
          <p:spPr>
            <a:xfrm>
              <a:off x="522514" y="3027330"/>
              <a:ext cx="1512542" cy="1440160"/>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6" name="直接连接符 75"/>
            <p:cNvCxnSpPr/>
            <p:nvPr/>
          </p:nvCxnSpPr>
          <p:spPr>
            <a:xfrm>
              <a:off x="522514" y="3393953"/>
              <a:ext cx="1512542"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grpSp>
        <p:nvGrpSpPr>
          <p:cNvPr id="77" name="组合 76"/>
          <p:cNvGrpSpPr/>
          <p:nvPr/>
        </p:nvGrpSpPr>
        <p:grpSpPr>
          <a:xfrm>
            <a:off x="3818164" y="2571750"/>
            <a:ext cx="1512542" cy="1895740"/>
            <a:chOff x="522514" y="3027330"/>
            <a:chExt cx="1512542" cy="1440160"/>
          </a:xfrm>
        </p:grpSpPr>
        <p:sp>
          <p:nvSpPr>
            <p:cNvPr id="78" name="矩形 77"/>
            <p:cNvSpPr/>
            <p:nvPr/>
          </p:nvSpPr>
          <p:spPr>
            <a:xfrm>
              <a:off x="522514" y="3027330"/>
              <a:ext cx="1512542" cy="1440160"/>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9" name="直接连接符 78"/>
            <p:cNvCxnSpPr/>
            <p:nvPr/>
          </p:nvCxnSpPr>
          <p:spPr>
            <a:xfrm>
              <a:off x="522514" y="3393953"/>
              <a:ext cx="1512542"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grpSp>
        <p:nvGrpSpPr>
          <p:cNvPr id="80" name="组合 79"/>
          <p:cNvGrpSpPr/>
          <p:nvPr/>
        </p:nvGrpSpPr>
        <p:grpSpPr>
          <a:xfrm>
            <a:off x="5475514" y="2571750"/>
            <a:ext cx="1512542" cy="1895740"/>
            <a:chOff x="522514" y="3027330"/>
            <a:chExt cx="1512542" cy="1440160"/>
          </a:xfrm>
        </p:grpSpPr>
        <p:sp>
          <p:nvSpPr>
            <p:cNvPr id="81" name="矩形 80"/>
            <p:cNvSpPr/>
            <p:nvPr/>
          </p:nvSpPr>
          <p:spPr>
            <a:xfrm>
              <a:off x="522514" y="3027330"/>
              <a:ext cx="1512542" cy="1440160"/>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2" name="直接连接符 81"/>
            <p:cNvCxnSpPr/>
            <p:nvPr/>
          </p:nvCxnSpPr>
          <p:spPr>
            <a:xfrm>
              <a:off x="522514" y="3393953"/>
              <a:ext cx="1512542"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grpSp>
        <p:nvGrpSpPr>
          <p:cNvPr id="83" name="组合 82"/>
          <p:cNvGrpSpPr/>
          <p:nvPr/>
        </p:nvGrpSpPr>
        <p:grpSpPr>
          <a:xfrm>
            <a:off x="7120164" y="2571750"/>
            <a:ext cx="1512542" cy="1895740"/>
            <a:chOff x="522514" y="3027330"/>
            <a:chExt cx="1512542" cy="1440160"/>
          </a:xfrm>
        </p:grpSpPr>
        <p:sp>
          <p:nvSpPr>
            <p:cNvPr id="84" name="矩形 83"/>
            <p:cNvSpPr/>
            <p:nvPr/>
          </p:nvSpPr>
          <p:spPr>
            <a:xfrm>
              <a:off x="522514" y="3027330"/>
              <a:ext cx="1512542" cy="1440160"/>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5" name="直接连接符 84"/>
            <p:cNvCxnSpPr/>
            <p:nvPr/>
          </p:nvCxnSpPr>
          <p:spPr>
            <a:xfrm>
              <a:off x="522514" y="3393953"/>
              <a:ext cx="1512542"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sp>
        <p:nvSpPr>
          <p:cNvPr id="61" name="矩形 60"/>
          <p:cNvSpPr/>
          <p:nvPr/>
        </p:nvSpPr>
        <p:spPr>
          <a:xfrm>
            <a:off x="540170" y="3111789"/>
            <a:ext cx="1452880" cy="553085"/>
          </a:xfrm>
          <a:prstGeom prst="rect">
            <a:avLst/>
          </a:prstGeom>
        </p:spPr>
        <p:txBody>
          <a:bodyPr wrap="none">
            <a:spAutoFit/>
          </a:bodyPr>
          <a:lstStyle/>
          <a:p>
            <a:pPr algn="ctr">
              <a:lnSpc>
                <a:spcPct val="150000"/>
              </a:lnSpc>
            </a:pPr>
            <a:r>
              <a:rPr lang="zh-CN" altLang="en-US" sz="1000" dirty="0">
                <a:ln w="6350">
                  <a:noFill/>
                </a:ln>
                <a:solidFill>
                  <a:schemeClr val="bg1">
                    <a:lumMod val="50000"/>
                  </a:schemeClr>
                </a:solidFill>
                <a:latin typeface="Impact" panose="020B0806030902050204" pitchFamily="34" charset="0"/>
                <a:ea typeface="微软雅黑" panose="020B0503020204020204" pitchFamily="34" charset="-122"/>
              </a:rPr>
              <a:t>系统的主要内容</a:t>
            </a:r>
            <a:endParaRPr lang="zh-CN" altLang="en-US" sz="1000" dirty="0">
              <a:ln w="6350">
                <a:noFill/>
              </a:ln>
              <a:solidFill>
                <a:schemeClr val="bg1">
                  <a:lumMod val="50000"/>
                </a:schemeClr>
              </a:solidFill>
              <a:latin typeface="Impact" panose="020B0806030902050204" pitchFamily="34" charset="0"/>
              <a:ea typeface="微软雅黑" panose="020B0503020204020204" pitchFamily="34" charset="-122"/>
            </a:endParaRPr>
          </a:p>
          <a:p>
            <a:pPr algn="ctr">
              <a:lnSpc>
                <a:spcPct val="150000"/>
              </a:lnSpc>
            </a:pPr>
            <a:r>
              <a:rPr lang="zh-CN" altLang="en-US" sz="1000" dirty="0">
                <a:ln w="6350">
                  <a:noFill/>
                </a:ln>
                <a:solidFill>
                  <a:schemeClr val="bg1">
                    <a:lumMod val="50000"/>
                  </a:schemeClr>
                </a:solidFill>
                <a:latin typeface="Impact" panose="020B0806030902050204" pitchFamily="34" charset="0"/>
                <a:ea typeface="微软雅黑" panose="020B0503020204020204" pitchFamily="34" charset="-122"/>
              </a:rPr>
              <a:t>系统涉及的技术知识点</a:t>
            </a:r>
            <a:endParaRPr lang="zh-CN" altLang="en-US" sz="1000" dirty="0">
              <a:ln w="6350">
                <a:noFill/>
              </a:ln>
              <a:solidFill>
                <a:schemeClr val="bg1">
                  <a:lumMod val="50000"/>
                </a:schemeClr>
              </a:solidFill>
              <a:latin typeface="Impact" panose="020B0806030902050204" pitchFamily="34" charset="0"/>
              <a:ea typeface="微软雅黑" panose="020B0503020204020204" pitchFamily="34" charset="-122"/>
            </a:endParaRPr>
          </a:p>
        </p:txBody>
      </p:sp>
      <p:sp>
        <p:nvSpPr>
          <p:cNvPr id="64" name="矩形 63"/>
          <p:cNvSpPr/>
          <p:nvPr/>
        </p:nvSpPr>
        <p:spPr>
          <a:xfrm>
            <a:off x="4175759" y="2667289"/>
            <a:ext cx="792480" cy="275590"/>
          </a:xfrm>
          <a:prstGeom prst="rect">
            <a:avLst/>
          </a:prstGeom>
        </p:spPr>
        <p:txBody>
          <a:bodyPr wrap="none">
            <a:spAutoFit/>
          </a:bodyPr>
          <a:lstStyle/>
          <a:p>
            <a:pPr algn="ctr"/>
            <a:r>
              <a:rPr lang="zh-CN" altLang="en-US" sz="1200" b="1" dirty="0">
                <a:ln w="6350">
                  <a:noFill/>
                </a:ln>
                <a:solidFill>
                  <a:schemeClr val="bg1">
                    <a:lumMod val="50000"/>
                  </a:schemeClr>
                </a:solidFill>
                <a:latin typeface="Impact" panose="020B0806030902050204" pitchFamily="34" charset="0"/>
                <a:ea typeface="微软雅黑" panose="020B0503020204020204" pitchFamily="34" charset="-122"/>
              </a:rPr>
              <a:t>系统设计</a:t>
            </a:r>
            <a:endParaRPr lang="zh-CN" altLang="en-US" sz="1200" b="1" dirty="0">
              <a:ln w="6350">
                <a:noFill/>
              </a:ln>
              <a:solidFill>
                <a:schemeClr val="bg1">
                  <a:lumMod val="50000"/>
                </a:schemeClr>
              </a:solidFill>
              <a:latin typeface="Impact" panose="020B0806030902050204" pitchFamily="34" charset="0"/>
              <a:ea typeface="微软雅黑" panose="020B0503020204020204" pitchFamily="34" charset="-122"/>
            </a:endParaRPr>
          </a:p>
        </p:txBody>
      </p:sp>
      <p:sp>
        <p:nvSpPr>
          <p:cNvPr id="65" name="矩形 64"/>
          <p:cNvSpPr/>
          <p:nvPr/>
        </p:nvSpPr>
        <p:spPr>
          <a:xfrm>
            <a:off x="2294465" y="2667289"/>
            <a:ext cx="1249680" cy="275590"/>
          </a:xfrm>
          <a:prstGeom prst="rect">
            <a:avLst/>
          </a:prstGeom>
        </p:spPr>
        <p:txBody>
          <a:bodyPr wrap="none">
            <a:spAutoFit/>
          </a:bodyPr>
          <a:lstStyle/>
          <a:p>
            <a:pPr algn="ctr"/>
            <a:r>
              <a:rPr lang="zh-CN" altLang="en-US" sz="1200" b="1" dirty="0">
                <a:ln w="6350">
                  <a:noFill/>
                </a:ln>
                <a:solidFill>
                  <a:schemeClr val="bg1">
                    <a:lumMod val="50000"/>
                  </a:schemeClr>
                </a:solidFill>
                <a:latin typeface="Impact" panose="020B0806030902050204" pitchFamily="34" charset="0"/>
                <a:ea typeface="微软雅黑" panose="020B0503020204020204" pitchFamily="34" charset="-122"/>
              </a:rPr>
              <a:t>系统的需求分析</a:t>
            </a:r>
            <a:endParaRPr lang="zh-CN" altLang="en-US" sz="1200" b="1" dirty="0">
              <a:ln w="6350">
                <a:noFill/>
              </a:ln>
              <a:solidFill>
                <a:schemeClr val="bg1">
                  <a:lumMod val="50000"/>
                </a:schemeClr>
              </a:solidFill>
              <a:latin typeface="Impact" panose="020B0806030902050204" pitchFamily="34" charset="0"/>
              <a:ea typeface="微软雅黑" panose="020B0503020204020204" pitchFamily="34" charset="-122"/>
            </a:endParaRPr>
          </a:p>
        </p:txBody>
      </p:sp>
      <p:sp>
        <p:nvSpPr>
          <p:cNvPr id="66" name="矩形 65"/>
          <p:cNvSpPr/>
          <p:nvPr/>
        </p:nvSpPr>
        <p:spPr>
          <a:xfrm>
            <a:off x="697527" y="2667289"/>
            <a:ext cx="1138170" cy="275590"/>
          </a:xfrm>
          <a:prstGeom prst="rect">
            <a:avLst/>
          </a:prstGeom>
        </p:spPr>
        <p:txBody>
          <a:bodyPr wrap="square">
            <a:spAutoFit/>
          </a:bodyPr>
          <a:lstStyle/>
          <a:p>
            <a:pPr algn="ctr"/>
            <a:r>
              <a:rPr lang="zh-CN" altLang="en-US" sz="1200" b="1" dirty="0">
                <a:ln w="6350">
                  <a:noFill/>
                </a:ln>
                <a:solidFill>
                  <a:schemeClr val="bg1">
                    <a:lumMod val="50000"/>
                  </a:schemeClr>
                </a:solidFill>
                <a:latin typeface="Impact" panose="020B0806030902050204" pitchFamily="34" charset="0"/>
                <a:ea typeface="微软雅黑" panose="020B0503020204020204" pitchFamily="34" charset="-122"/>
              </a:rPr>
              <a:t>绪论</a:t>
            </a:r>
            <a:endParaRPr lang="zh-CN" altLang="en-US" sz="1200" b="1" dirty="0">
              <a:ln w="6350">
                <a:noFill/>
              </a:ln>
              <a:solidFill>
                <a:schemeClr val="bg1">
                  <a:lumMod val="50000"/>
                </a:schemeClr>
              </a:solidFill>
              <a:latin typeface="Impact" panose="020B0806030902050204" pitchFamily="34" charset="0"/>
              <a:ea typeface="微软雅黑" panose="020B0503020204020204" pitchFamily="34" charset="-122"/>
            </a:endParaRPr>
          </a:p>
        </p:txBody>
      </p:sp>
      <p:sp>
        <p:nvSpPr>
          <p:cNvPr id="67" name="矩形 66"/>
          <p:cNvSpPr/>
          <p:nvPr/>
        </p:nvSpPr>
        <p:spPr>
          <a:xfrm>
            <a:off x="7487918" y="2667289"/>
            <a:ext cx="792480" cy="275590"/>
          </a:xfrm>
          <a:prstGeom prst="rect">
            <a:avLst/>
          </a:prstGeom>
        </p:spPr>
        <p:txBody>
          <a:bodyPr wrap="none">
            <a:spAutoFit/>
          </a:bodyPr>
          <a:lstStyle/>
          <a:p>
            <a:pPr algn="ctr"/>
            <a:r>
              <a:rPr lang="zh-CN" altLang="en-US" sz="1200" b="1" dirty="0">
                <a:ln w="6350">
                  <a:noFill/>
                </a:ln>
                <a:solidFill>
                  <a:schemeClr val="bg1">
                    <a:lumMod val="50000"/>
                  </a:schemeClr>
                </a:solidFill>
                <a:latin typeface="Impact" panose="020B0806030902050204" pitchFamily="34" charset="0"/>
                <a:ea typeface="微软雅黑" panose="020B0503020204020204" pitchFamily="34" charset="-122"/>
              </a:rPr>
              <a:t>系统测试</a:t>
            </a:r>
            <a:endParaRPr lang="zh-CN" altLang="en-US" sz="1200" b="1" dirty="0">
              <a:ln w="6350">
                <a:noFill/>
              </a:ln>
              <a:solidFill>
                <a:schemeClr val="bg1">
                  <a:lumMod val="50000"/>
                </a:schemeClr>
              </a:solidFill>
              <a:latin typeface="Impact" panose="020B0806030902050204" pitchFamily="34" charset="0"/>
              <a:ea typeface="微软雅黑" panose="020B0503020204020204" pitchFamily="34" charset="-122"/>
            </a:endParaRPr>
          </a:p>
        </p:txBody>
      </p:sp>
      <p:sp>
        <p:nvSpPr>
          <p:cNvPr id="68" name="矩形 67"/>
          <p:cNvSpPr/>
          <p:nvPr/>
        </p:nvSpPr>
        <p:spPr>
          <a:xfrm>
            <a:off x="5835224" y="2667289"/>
            <a:ext cx="792480" cy="275590"/>
          </a:xfrm>
          <a:prstGeom prst="rect">
            <a:avLst/>
          </a:prstGeom>
        </p:spPr>
        <p:txBody>
          <a:bodyPr wrap="none">
            <a:spAutoFit/>
          </a:bodyPr>
          <a:lstStyle/>
          <a:p>
            <a:pPr algn="ctr"/>
            <a:r>
              <a:rPr lang="zh-CN" altLang="en-US" sz="1200" b="1" dirty="0">
                <a:ln w="6350">
                  <a:noFill/>
                </a:ln>
                <a:solidFill>
                  <a:schemeClr val="bg1">
                    <a:lumMod val="50000"/>
                  </a:schemeClr>
                </a:solidFill>
                <a:latin typeface="Impact" panose="020B0806030902050204" pitchFamily="34" charset="0"/>
                <a:ea typeface="微软雅黑" panose="020B0503020204020204" pitchFamily="34" charset="-122"/>
              </a:rPr>
              <a:t>系统实现</a:t>
            </a:r>
            <a:endParaRPr lang="zh-CN" altLang="en-US" sz="1200" b="1" dirty="0">
              <a:ln w="6350">
                <a:noFill/>
              </a:ln>
              <a:solidFill>
                <a:schemeClr val="bg1">
                  <a:lumMod val="50000"/>
                </a:schemeClr>
              </a:solidFill>
              <a:latin typeface="Impact" panose="020B0806030902050204" pitchFamily="34" charset="0"/>
              <a:ea typeface="微软雅黑" panose="020B0503020204020204" pitchFamily="34" charset="-122"/>
            </a:endParaRPr>
          </a:p>
        </p:txBody>
      </p:sp>
      <p:sp>
        <p:nvSpPr>
          <p:cNvPr id="8" name="矩形 7"/>
          <p:cNvSpPr/>
          <p:nvPr>
            <p:custDataLst>
              <p:tags r:id="rId1"/>
            </p:custDataLst>
          </p:nvPr>
        </p:nvSpPr>
        <p:spPr>
          <a:xfrm>
            <a:off x="2449615" y="3111789"/>
            <a:ext cx="944880" cy="553085"/>
          </a:xfrm>
          <a:prstGeom prst="rect">
            <a:avLst/>
          </a:prstGeom>
        </p:spPr>
        <p:txBody>
          <a:bodyPr wrap="none">
            <a:spAutoFit/>
          </a:bodyPr>
          <a:p>
            <a:pPr algn="ctr">
              <a:lnSpc>
                <a:spcPct val="150000"/>
              </a:lnSpc>
            </a:pPr>
            <a:r>
              <a:rPr lang="zh-CN" altLang="en-US" sz="1000" dirty="0">
                <a:ln w="6350">
                  <a:noFill/>
                </a:ln>
                <a:solidFill>
                  <a:schemeClr val="bg1">
                    <a:lumMod val="50000"/>
                  </a:schemeClr>
                </a:solidFill>
                <a:latin typeface="Impact" panose="020B0806030902050204" pitchFamily="34" charset="0"/>
                <a:ea typeface="微软雅黑" panose="020B0503020204020204" pitchFamily="34" charset="-122"/>
                <a:sym typeface="+mn-ea"/>
              </a:rPr>
              <a:t>功能需求</a:t>
            </a:r>
            <a:endParaRPr lang="zh-CN" altLang="en-US" sz="1000" dirty="0">
              <a:ln w="6350">
                <a:noFill/>
              </a:ln>
              <a:solidFill>
                <a:schemeClr val="bg1">
                  <a:lumMod val="50000"/>
                </a:schemeClr>
              </a:solidFill>
              <a:latin typeface="Impact" panose="020B0806030902050204" pitchFamily="34" charset="0"/>
              <a:ea typeface="微软雅黑" panose="020B0503020204020204" pitchFamily="34" charset="-122"/>
              <a:sym typeface="+mn-ea"/>
            </a:endParaRPr>
          </a:p>
          <a:p>
            <a:pPr algn="ctr">
              <a:lnSpc>
                <a:spcPct val="150000"/>
              </a:lnSpc>
            </a:pPr>
            <a:r>
              <a:rPr lang="zh-CN" altLang="en-US" sz="1000" dirty="0">
                <a:ln w="6350">
                  <a:noFill/>
                </a:ln>
                <a:solidFill>
                  <a:schemeClr val="bg1">
                    <a:lumMod val="50000"/>
                  </a:schemeClr>
                </a:solidFill>
                <a:latin typeface="Impact" panose="020B0806030902050204" pitchFamily="34" charset="0"/>
                <a:ea typeface="微软雅黑" panose="020B0503020204020204" pitchFamily="34" charset="-122"/>
              </a:rPr>
              <a:t>开发环境需求</a:t>
            </a:r>
            <a:endParaRPr lang="zh-CN" altLang="en-US" sz="1000" dirty="0">
              <a:ln w="6350">
                <a:noFill/>
              </a:ln>
              <a:solidFill>
                <a:schemeClr val="bg1">
                  <a:lumMod val="50000"/>
                </a:schemeClr>
              </a:solidFill>
              <a:latin typeface="Impact" panose="020B0806030902050204" pitchFamily="34" charset="0"/>
              <a:ea typeface="微软雅黑" panose="020B0503020204020204" pitchFamily="34" charset="-122"/>
            </a:endParaRPr>
          </a:p>
        </p:txBody>
      </p:sp>
      <p:sp>
        <p:nvSpPr>
          <p:cNvPr id="9" name="矩形 8"/>
          <p:cNvSpPr/>
          <p:nvPr>
            <p:custDataLst>
              <p:tags r:id="rId2"/>
            </p:custDataLst>
          </p:nvPr>
        </p:nvSpPr>
        <p:spPr>
          <a:xfrm>
            <a:off x="4234600" y="3111789"/>
            <a:ext cx="690880" cy="321945"/>
          </a:xfrm>
          <a:prstGeom prst="rect">
            <a:avLst/>
          </a:prstGeom>
        </p:spPr>
        <p:txBody>
          <a:bodyPr wrap="none">
            <a:spAutoFit/>
          </a:bodyPr>
          <a:p>
            <a:pPr algn="ctr">
              <a:lnSpc>
                <a:spcPct val="150000"/>
              </a:lnSpc>
            </a:pPr>
            <a:r>
              <a:rPr lang="zh-CN" altLang="en-US" sz="1000" dirty="0">
                <a:ln w="6350">
                  <a:noFill/>
                </a:ln>
                <a:solidFill>
                  <a:schemeClr val="bg1">
                    <a:lumMod val="50000"/>
                  </a:schemeClr>
                </a:solidFill>
                <a:latin typeface="Impact" panose="020B0806030902050204" pitchFamily="34" charset="0"/>
                <a:ea typeface="微软雅黑" panose="020B0503020204020204" pitchFamily="34" charset="-122"/>
              </a:rPr>
              <a:t>界面设计</a:t>
            </a:r>
            <a:endParaRPr lang="zh-CN" altLang="en-US" sz="1000" dirty="0">
              <a:ln w="6350">
                <a:noFill/>
              </a:ln>
              <a:solidFill>
                <a:schemeClr val="bg1">
                  <a:lumMod val="50000"/>
                </a:schemeClr>
              </a:solidFill>
              <a:latin typeface="Impact" panose="020B0806030902050204" pitchFamily="34" charset="0"/>
              <a:ea typeface="微软雅黑" panose="020B0503020204020204" pitchFamily="34" charset="-122"/>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48" name="Rectangle 39"/>
          <p:cNvSpPr>
            <a:spLocks noChangeArrowheads="1"/>
          </p:cNvSpPr>
          <p:nvPr/>
        </p:nvSpPr>
        <p:spPr bwMode="auto">
          <a:xfrm>
            <a:off x="416159" y="278281"/>
            <a:ext cx="2778059" cy="307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buFont typeface="Arial" panose="020B0604020202020204" pitchFamily="34" charset="0"/>
              <a:buNone/>
            </a:pPr>
            <a:r>
              <a:rPr lang="zh-CN" altLang="en-US" sz="2000" dirty="0">
                <a:solidFill>
                  <a:schemeClr val="accent1"/>
                </a:solidFill>
                <a:latin typeface="微软雅黑" panose="020B0503020204020204" pitchFamily="34" charset="-122"/>
                <a:ea typeface="微软雅黑" panose="020B0503020204020204" pitchFamily="34" charset="-122"/>
              </a:rPr>
              <a:t>系统实现</a:t>
            </a:r>
            <a:endParaRPr lang="zh-CN" altLang="en-US" sz="2000" dirty="0">
              <a:solidFill>
                <a:schemeClr val="accent1"/>
              </a:solidFill>
              <a:latin typeface="微软雅黑" panose="020B0503020204020204" pitchFamily="34" charset="-122"/>
              <a:ea typeface="微软雅黑" panose="020B0503020204020204" pitchFamily="34" charset="-122"/>
            </a:endParaRPr>
          </a:p>
        </p:txBody>
      </p:sp>
      <p:grpSp>
        <p:nvGrpSpPr>
          <p:cNvPr id="49" name="组合 48"/>
          <p:cNvGrpSpPr/>
          <p:nvPr/>
        </p:nvGrpSpPr>
        <p:grpSpPr>
          <a:xfrm>
            <a:off x="416158" y="699542"/>
            <a:ext cx="899592" cy="56017"/>
            <a:chOff x="0" y="2842590"/>
            <a:chExt cx="7054752" cy="89199"/>
          </a:xfrm>
        </p:grpSpPr>
        <p:sp>
          <p:nvSpPr>
            <p:cNvPr id="50" name="矩形 49"/>
            <p:cNvSpPr/>
            <p:nvPr/>
          </p:nvSpPr>
          <p:spPr>
            <a:xfrm>
              <a:off x="0" y="2842590"/>
              <a:ext cx="1763688" cy="89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矩形 50"/>
            <p:cNvSpPr/>
            <p:nvPr/>
          </p:nvSpPr>
          <p:spPr>
            <a:xfrm>
              <a:off x="1763688" y="2842590"/>
              <a:ext cx="1763688" cy="891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p:nvSpPr>
          <p:spPr>
            <a:xfrm>
              <a:off x="3527376" y="2842590"/>
              <a:ext cx="1763688" cy="89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矩形 52"/>
            <p:cNvSpPr/>
            <p:nvPr/>
          </p:nvSpPr>
          <p:spPr>
            <a:xfrm>
              <a:off x="5291064" y="2842590"/>
              <a:ext cx="1763688" cy="891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147482552" name="图片 -2147482553" descr="IMG_256"/>
          <p:cNvPicPr>
            <a:picLocks noChangeAspect="1"/>
          </p:cNvPicPr>
          <p:nvPr>
            <p:custDataLst>
              <p:tags r:id="rId1"/>
            </p:custDataLst>
          </p:nvPr>
        </p:nvPicPr>
        <p:blipFill>
          <a:blip r:embed="rId2"/>
          <a:stretch>
            <a:fillRect/>
          </a:stretch>
        </p:blipFill>
        <p:spPr>
          <a:xfrm>
            <a:off x="323850" y="869950"/>
            <a:ext cx="6466840" cy="3818255"/>
          </a:xfrm>
          <a:prstGeom prst="rect">
            <a:avLst/>
          </a:prstGeom>
          <a:noFill/>
          <a:ln w="9525">
            <a:noFill/>
          </a:ln>
        </p:spPr>
      </p:pic>
      <p:sp>
        <p:nvSpPr>
          <p:cNvPr id="100" name="文本框 99"/>
          <p:cNvSpPr txBox="1"/>
          <p:nvPr/>
        </p:nvSpPr>
        <p:spPr>
          <a:xfrm>
            <a:off x="6875780" y="699135"/>
            <a:ext cx="2045970" cy="3753485"/>
          </a:xfrm>
          <a:prstGeom prst="rect">
            <a:avLst/>
          </a:prstGeom>
          <a:noFill/>
          <a:ln w="9525">
            <a:noFill/>
          </a:ln>
        </p:spPr>
        <p:txBody>
          <a:bodyPr wrap="square">
            <a:spAutoFit/>
          </a:bodyPr>
          <a:p>
            <a:pPr indent="0"/>
            <a:r>
              <a:rPr lang="zh-CN" sz="1400" b="0">
                <a:solidFill>
                  <a:srgbClr val="000000"/>
                </a:solidFill>
                <a:latin typeface="Times New Roman" panose="02020603050405020304" charset="0"/>
                <a:ea typeface="宋体" panose="02010600030101010101" pitchFamily="2" charset="-122"/>
              </a:rPr>
              <a:t>在</a:t>
            </a:r>
            <a:r>
              <a:rPr lang="en-US" sz="1400" b="0">
                <a:solidFill>
                  <a:srgbClr val="000000"/>
                </a:solidFill>
                <a:latin typeface="Times New Roman" panose="02020603050405020304" charset="0"/>
              </a:rPr>
              <a:t>News_Tab</a:t>
            </a:r>
            <a:r>
              <a:rPr lang="zh-CN" sz="1400" b="0">
                <a:solidFill>
                  <a:srgbClr val="000000"/>
                </a:solidFill>
                <a:latin typeface="Times New Roman" panose="02020603050405020304" charset="0"/>
                <a:ea typeface="宋体" panose="02010600030101010101" pitchFamily="2" charset="-122"/>
              </a:rPr>
              <a:t>中是新闻栏页面，前面定义了</a:t>
            </a:r>
            <a:r>
              <a:rPr lang="en-US" sz="1400" b="0">
                <a:solidFill>
                  <a:srgbClr val="000000"/>
                </a:solidFill>
                <a:latin typeface="Times New Roman" panose="02020603050405020304" charset="0"/>
              </a:rPr>
              <a:t>ComponentContainer container</a:t>
            </a:r>
            <a:r>
              <a:rPr lang="zh-CN" sz="1400" b="0">
                <a:solidFill>
                  <a:srgbClr val="000000"/>
                </a:solidFill>
                <a:latin typeface="Times New Roman" panose="02020603050405020304" charset="0"/>
                <a:ea typeface="宋体" panose="02010600030101010101" pitchFamily="2" charset="-122"/>
              </a:rPr>
              <a:t>，并且定义好</a:t>
            </a:r>
            <a:r>
              <a:rPr lang="en-US" sz="1400" b="0">
                <a:solidFill>
                  <a:srgbClr val="000000"/>
                </a:solidFill>
                <a:latin typeface="Times New Roman" panose="02020603050405020304" charset="0"/>
              </a:rPr>
              <a:t>Component newsContent</a:t>
            </a:r>
            <a:r>
              <a:rPr lang="zh-CN" sz="1400" b="0">
                <a:solidFill>
                  <a:srgbClr val="000000"/>
                </a:solidFill>
                <a:latin typeface="Times New Roman" panose="02020603050405020304" charset="0"/>
                <a:ea typeface="宋体" panose="02010600030101010101" pitchFamily="2" charset="-122"/>
              </a:rPr>
              <a:t>后，</a:t>
            </a:r>
            <a:r>
              <a:rPr lang="en-US" sz="1400" b="0">
                <a:solidFill>
                  <a:srgbClr val="000000"/>
                </a:solidFill>
                <a:latin typeface="Times New Roman" panose="02020603050405020304" charset="0"/>
              </a:rPr>
              <a:t>container.addComponent(newsContent)</a:t>
            </a:r>
            <a:r>
              <a:rPr lang="zh-CN" sz="1400" b="0">
                <a:solidFill>
                  <a:srgbClr val="000000"/>
                </a:solidFill>
                <a:latin typeface="Times New Roman" panose="02020603050405020304" charset="0"/>
                <a:ea typeface="宋体" panose="02010600030101010101" pitchFamily="2" charset="-122"/>
              </a:rPr>
              <a:t>语句能将写好的新闻</a:t>
            </a:r>
            <a:r>
              <a:rPr lang="en-US" sz="1400" b="0">
                <a:solidFill>
                  <a:srgbClr val="000000"/>
                </a:solidFill>
                <a:latin typeface="Times New Roman" panose="02020603050405020304" charset="0"/>
              </a:rPr>
              <a:t>xml</a:t>
            </a:r>
            <a:r>
              <a:rPr lang="zh-CN" sz="1400" b="0">
                <a:solidFill>
                  <a:srgbClr val="000000"/>
                </a:solidFill>
                <a:latin typeface="Times New Roman" panose="02020603050405020304" charset="0"/>
                <a:ea typeface="宋体" panose="02010600030101010101" pitchFamily="2" charset="-122"/>
              </a:rPr>
              <a:t>放到整个</a:t>
            </a:r>
            <a:r>
              <a:rPr lang="en-US" sz="1400" b="0">
                <a:solidFill>
                  <a:srgbClr val="000000"/>
                </a:solidFill>
                <a:latin typeface="Times New Roman" panose="02020603050405020304" charset="0"/>
              </a:rPr>
              <a:t>Tab</a:t>
            </a:r>
            <a:r>
              <a:rPr lang="zh-CN" sz="1400" b="0">
                <a:solidFill>
                  <a:srgbClr val="000000"/>
                </a:solidFill>
                <a:latin typeface="Times New Roman" panose="02020603050405020304" charset="0"/>
                <a:ea typeface="宋体" panose="02010600030101010101" pitchFamily="2" charset="-122"/>
              </a:rPr>
              <a:t>的</a:t>
            </a:r>
            <a:r>
              <a:rPr lang="en-US" sz="1400" b="0">
                <a:solidFill>
                  <a:srgbClr val="000000"/>
                </a:solidFill>
                <a:latin typeface="Times New Roman" panose="02020603050405020304" charset="0"/>
              </a:rPr>
              <a:t>xml</a:t>
            </a:r>
            <a:r>
              <a:rPr lang="zh-CN" sz="1400" b="0">
                <a:solidFill>
                  <a:srgbClr val="000000"/>
                </a:solidFill>
                <a:latin typeface="Times New Roman" panose="02020603050405020304" charset="0"/>
                <a:ea typeface="宋体" panose="02010600030101010101" pitchFamily="2" charset="-122"/>
              </a:rPr>
              <a:t>当中，也就实现了页面的拼接，而后面的购物系统部分则是使用</a:t>
            </a:r>
            <a:r>
              <a:rPr lang="en-US" sz="1400" b="0">
                <a:solidFill>
                  <a:srgbClr val="000000"/>
                </a:solidFill>
                <a:latin typeface="Times New Roman" panose="02020603050405020304" charset="0"/>
              </a:rPr>
              <a:t>listContainer</a:t>
            </a:r>
            <a:r>
              <a:rPr lang="zh-CN" sz="1400" b="0">
                <a:solidFill>
                  <a:srgbClr val="000000"/>
                </a:solidFill>
                <a:latin typeface="Times New Roman" panose="02020603050405020304" charset="0"/>
                <a:ea typeface="宋体" panose="02010600030101010101" pitchFamily="2" charset="-122"/>
              </a:rPr>
              <a:t>实现的，这是一个不同的地方。如左图所示。且当点击某条新闻时，跳转到该新闻详细界面</a:t>
            </a:r>
            <a:endParaRPr lang="zh-CN" altLang="en-US" sz="1400" b="0">
              <a:solidFill>
                <a:srgbClr val="000000"/>
              </a:solidFill>
              <a:latin typeface="Times New Roman" panose="02020603050405020304" charset="0"/>
              <a:ea typeface="宋体" panose="02010600030101010101" pitchFamily="2" charset="-122"/>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48" name="Rectangle 39"/>
          <p:cNvSpPr>
            <a:spLocks noChangeArrowheads="1"/>
          </p:cNvSpPr>
          <p:nvPr/>
        </p:nvSpPr>
        <p:spPr bwMode="auto">
          <a:xfrm>
            <a:off x="416159" y="278281"/>
            <a:ext cx="2778059" cy="307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buFont typeface="Arial" panose="020B0604020202020204" pitchFamily="34" charset="0"/>
              <a:buNone/>
            </a:pPr>
            <a:r>
              <a:rPr lang="zh-CN" altLang="en-US" sz="2000" dirty="0">
                <a:solidFill>
                  <a:schemeClr val="accent1"/>
                </a:solidFill>
                <a:latin typeface="微软雅黑" panose="020B0503020204020204" pitchFamily="34" charset="-122"/>
                <a:ea typeface="微软雅黑" panose="020B0503020204020204" pitchFamily="34" charset="-122"/>
              </a:rPr>
              <a:t>系统实现</a:t>
            </a:r>
            <a:endParaRPr lang="zh-CN" altLang="en-US" sz="2000" dirty="0">
              <a:solidFill>
                <a:schemeClr val="accent1"/>
              </a:solidFill>
              <a:latin typeface="微软雅黑" panose="020B0503020204020204" pitchFamily="34" charset="-122"/>
              <a:ea typeface="微软雅黑" panose="020B0503020204020204" pitchFamily="34" charset="-122"/>
            </a:endParaRPr>
          </a:p>
        </p:txBody>
      </p:sp>
      <p:grpSp>
        <p:nvGrpSpPr>
          <p:cNvPr id="49" name="组合 48"/>
          <p:cNvGrpSpPr/>
          <p:nvPr/>
        </p:nvGrpSpPr>
        <p:grpSpPr>
          <a:xfrm>
            <a:off x="416158" y="699542"/>
            <a:ext cx="899592" cy="56017"/>
            <a:chOff x="0" y="2842590"/>
            <a:chExt cx="7054752" cy="89199"/>
          </a:xfrm>
        </p:grpSpPr>
        <p:sp>
          <p:nvSpPr>
            <p:cNvPr id="50" name="矩形 49"/>
            <p:cNvSpPr/>
            <p:nvPr/>
          </p:nvSpPr>
          <p:spPr>
            <a:xfrm>
              <a:off x="0" y="2842590"/>
              <a:ext cx="1763688" cy="89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矩形 50"/>
            <p:cNvSpPr/>
            <p:nvPr/>
          </p:nvSpPr>
          <p:spPr>
            <a:xfrm>
              <a:off x="1763688" y="2842590"/>
              <a:ext cx="1763688" cy="891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p:nvSpPr>
          <p:spPr>
            <a:xfrm>
              <a:off x="3527376" y="2842590"/>
              <a:ext cx="1763688" cy="89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矩形 52"/>
            <p:cNvSpPr/>
            <p:nvPr/>
          </p:nvSpPr>
          <p:spPr>
            <a:xfrm>
              <a:off x="5291064" y="2842590"/>
              <a:ext cx="1763688" cy="891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147482606" name="图片 -2147482607" descr="IMG_256"/>
          <p:cNvPicPr>
            <a:picLocks noChangeAspect="1"/>
          </p:cNvPicPr>
          <p:nvPr>
            <p:custDataLst>
              <p:tags r:id="rId1"/>
            </p:custDataLst>
          </p:nvPr>
        </p:nvPicPr>
        <p:blipFill>
          <a:blip r:embed="rId2"/>
          <a:stretch>
            <a:fillRect/>
          </a:stretch>
        </p:blipFill>
        <p:spPr>
          <a:xfrm>
            <a:off x="3259455" y="483235"/>
            <a:ext cx="5528945" cy="1071880"/>
          </a:xfrm>
          <a:prstGeom prst="rect">
            <a:avLst/>
          </a:prstGeom>
          <a:noFill/>
          <a:ln w="9525">
            <a:noFill/>
          </a:ln>
        </p:spPr>
      </p:pic>
      <p:pic>
        <p:nvPicPr>
          <p:cNvPr id="-2147482602" name="图片 -2147482603" descr="IMG_256"/>
          <p:cNvPicPr>
            <a:picLocks noChangeAspect="1"/>
          </p:cNvPicPr>
          <p:nvPr>
            <p:custDataLst>
              <p:tags r:id="rId3"/>
            </p:custDataLst>
          </p:nvPr>
        </p:nvPicPr>
        <p:blipFill>
          <a:blip r:embed="rId4"/>
          <a:stretch>
            <a:fillRect/>
          </a:stretch>
        </p:blipFill>
        <p:spPr>
          <a:xfrm>
            <a:off x="3259455" y="1707515"/>
            <a:ext cx="5542915" cy="1669415"/>
          </a:xfrm>
          <a:prstGeom prst="rect">
            <a:avLst/>
          </a:prstGeom>
          <a:noFill/>
          <a:ln w="9525">
            <a:noFill/>
          </a:ln>
        </p:spPr>
      </p:pic>
      <p:pic>
        <p:nvPicPr>
          <p:cNvPr id="-2147482597" name="图片 -2147482598" descr="IMG_256"/>
          <p:cNvPicPr>
            <a:picLocks noChangeAspect="1"/>
          </p:cNvPicPr>
          <p:nvPr>
            <p:custDataLst>
              <p:tags r:id="rId5"/>
            </p:custDataLst>
          </p:nvPr>
        </p:nvPicPr>
        <p:blipFill>
          <a:blip r:embed="rId6"/>
          <a:stretch>
            <a:fillRect/>
          </a:stretch>
        </p:blipFill>
        <p:spPr>
          <a:xfrm>
            <a:off x="3275648" y="3651568"/>
            <a:ext cx="1701165" cy="229235"/>
          </a:xfrm>
          <a:prstGeom prst="rect">
            <a:avLst/>
          </a:prstGeom>
          <a:noFill/>
          <a:ln w="9525">
            <a:noFill/>
          </a:ln>
        </p:spPr>
      </p:pic>
      <p:pic>
        <p:nvPicPr>
          <p:cNvPr id="-2147482598" name="图片 -2147482599" descr="IMG_256"/>
          <p:cNvPicPr>
            <a:picLocks noChangeAspect="1"/>
          </p:cNvPicPr>
          <p:nvPr>
            <p:custDataLst>
              <p:tags r:id="rId7"/>
            </p:custDataLst>
          </p:nvPr>
        </p:nvPicPr>
        <p:blipFill>
          <a:blip r:embed="rId8"/>
          <a:stretch>
            <a:fillRect/>
          </a:stretch>
        </p:blipFill>
        <p:spPr>
          <a:xfrm>
            <a:off x="4976813" y="3651568"/>
            <a:ext cx="3691255" cy="227965"/>
          </a:xfrm>
          <a:prstGeom prst="rect">
            <a:avLst/>
          </a:prstGeom>
          <a:noFill/>
          <a:ln w="9525">
            <a:noFill/>
          </a:ln>
        </p:spPr>
      </p:pic>
      <p:pic>
        <p:nvPicPr>
          <p:cNvPr id="-2147482599" name="图片 -2147482600" descr="IMG_256"/>
          <p:cNvPicPr>
            <a:picLocks noChangeAspect="1"/>
          </p:cNvPicPr>
          <p:nvPr>
            <p:custDataLst>
              <p:tags r:id="rId9"/>
            </p:custDataLst>
          </p:nvPr>
        </p:nvPicPr>
        <p:blipFill>
          <a:blip r:embed="rId10"/>
          <a:stretch>
            <a:fillRect/>
          </a:stretch>
        </p:blipFill>
        <p:spPr>
          <a:xfrm>
            <a:off x="3275965" y="3880803"/>
            <a:ext cx="3345180" cy="530225"/>
          </a:xfrm>
          <a:prstGeom prst="rect">
            <a:avLst/>
          </a:prstGeom>
          <a:noFill/>
          <a:ln w="9525">
            <a:noFill/>
          </a:ln>
        </p:spPr>
      </p:pic>
      <p:sp>
        <p:nvSpPr>
          <p:cNvPr id="100" name="文本框 99"/>
          <p:cNvSpPr txBox="1"/>
          <p:nvPr/>
        </p:nvSpPr>
        <p:spPr>
          <a:xfrm>
            <a:off x="415925" y="817880"/>
            <a:ext cx="2650490" cy="737235"/>
          </a:xfrm>
          <a:prstGeom prst="rect">
            <a:avLst/>
          </a:prstGeom>
          <a:noFill/>
          <a:ln w="9525">
            <a:noFill/>
          </a:ln>
        </p:spPr>
        <p:txBody>
          <a:bodyPr wrap="square">
            <a:spAutoFit/>
          </a:bodyPr>
          <a:p>
            <a:pPr indent="0"/>
            <a:r>
              <a:rPr lang="zh-CN" sz="1400" b="0">
                <a:solidFill>
                  <a:srgbClr val="000000"/>
                </a:solidFill>
                <a:latin typeface="Times New Roman" panose="02020603050405020304" charset="0"/>
                <a:ea typeface="宋体" panose="02010600030101010101" pitchFamily="2" charset="-122"/>
              </a:rPr>
              <a:t>当离开某</a:t>
            </a:r>
            <a:r>
              <a:rPr lang="en-US" sz="1400" b="0">
                <a:solidFill>
                  <a:srgbClr val="000000"/>
                </a:solidFill>
                <a:latin typeface="Times New Roman" panose="02020603050405020304" charset="0"/>
              </a:rPr>
              <a:t>Tab</a:t>
            </a:r>
            <a:r>
              <a:rPr lang="zh-CN" sz="1400" b="0">
                <a:solidFill>
                  <a:srgbClr val="000000"/>
                </a:solidFill>
                <a:latin typeface="Times New Roman" panose="02020603050405020304" charset="0"/>
                <a:ea typeface="宋体" panose="02010600030101010101" pitchFamily="2" charset="-122"/>
              </a:rPr>
              <a:t>时，则调用</a:t>
            </a:r>
            <a:r>
              <a:rPr lang="en-US" sz="1400" b="0">
                <a:solidFill>
                  <a:srgbClr val="000000"/>
                </a:solidFill>
                <a:latin typeface="Times New Roman" panose="02020603050405020304" charset="0"/>
              </a:rPr>
              <a:t>removeAllComponents</a:t>
            </a:r>
            <a:r>
              <a:rPr lang="zh-CN" sz="1400" b="0">
                <a:solidFill>
                  <a:srgbClr val="000000"/>
                </a:solidFill>
                <a:latin typeface="Times New Roman" panose="02020603050405020304" charset="0"/>
                <a:ea typeface="宋体" panose="02010600030101010101" pitchFamily="2" charset="-122"/>
              </a:rPr>
              <a:t>将</a:t>
            </a:r>
            <a:r>
              <a:rPr lang="en-US" sz="1400" b="0">
                <a:solidFill>
                  <a:srgbClr val="000000"/>
                </a:solidFill>
                <a:latin typeface="Times New Roman" panose="02020603050405020304" charset="0"/>
              </a:rPr>
              <a:t>xml</a:t>
            </a:r>
            <a:r>
              <a:rPr lang="zh-CN" sz="1400" b="0">
                <a:solidFill>
                  <a:srgbClr val="000000"/>
                </a:solidFill>
                <a:latin typeface="Times New Roman" panose="02020603050405020304" charset="0"/>
                <a:ea typeface="宋体" panose="02010600030101010101" pitchFamily="2" charset="-122"/>
              </a:rPr>
              <a:t>清空。如右图所示</a:t>
            </a:r>
            <a:endParaRPr lang="zh-CN" altLang="en-US" sz="1400" b="0">
              <a:solidFill>
                <a:srgbClr val="000000"/>
              </a:solidFill>
              <a:latin typeface="Times New Roman" panose="02020603050405020304" charset="0"/>
              <a:ea typeface="宋体" panose="02010600030101010101" pitchFamily="2" charset="-122"/>
            </a:endParaRPr>
          </a:p>
        </p:txBody>
      </p:sp>
      <p:sp>
        <p:nvSpPr>
          <p:cNvPr id="2" name="文本框 1"/>
          <p:cNvSpPr txBox="1"/>
          <p:nvPr/>
        </p:nvSpPr>
        <p:spPr>
          <a:xfrm>
            <a:off x="323850" y="2139315"/>
            <a:ext cx="2599055" cy="737235"/>
          </a:xfrm>
          <a:prstGeom prst="rect">
            <a:avLst/>
          </a:prstGeom>
          <a:noFill/>
          <a:ln w="9525">
            <a:noFill/>
          </a:ln>
        </p:spPr>
        <p:txBody>
          <a:bodyPr wrap="square">
            <a:spAutoFit/>
          </a:bodyPr>
          <a:p>
            <a:pPr indent="0"/>
            <a:r>
              <a:rPr lang="zh-CN" sz="1400" b="0">
                <a:solidFill>
                  <a:srgbClr val="000000"/>
                </a:solidFill>
                <a:latin typeface="Times New Roman" panose="02020603050405020304" charset="0"/>
                <a:ea typeface="宋体" panose="02010600030101010101" pitchFamily="2" charset="-122"/>
              </a:rPr>
              <a:t>重复选择某</a:t>
            </a:r>
            <a:r>
              <a:rPr lang="en-US" sz="1400" b="0">
                <a:solidFill>
                  <a:srgbClr val="000000"/>
                </a:solidFill>
                <a:latin typeface="Times New Roman" panose="02020603050405020304" charset="0"/>
              </a:rPr>
              <a:t>Tab</a:t>
            </a:r>
            <a:r>
              <a:rPr lang="zh-CN" sz="1400" b="0">
                <a:solidFill>
                  <a:srgbClr val="000000"/>
                </a:solidFill>
                <a:latin typeface="Times New Roman" panose="02020603050405020304" charset="0"/>
                <a:ea typeface="宋体" panose="02010600030101010101" pitchFamily="2" charset="-122"/>
              </a:rPr>
              <a:t>时，不会发生任何事，只会提示用户正在一直选择。如右图</a:t>
            </a:r>
            <a:endParaRPr lang="en-US" altLang="en-US" sz="1400" b="0">
              <a:solidFill>
                <a:srgbClr val="000000"/>
              </a:solidFill>
              <a:latin typeface="Times New Roman" panose="02020603050405020304" charset="0"/>
            </a:endParaRPr>
          </a:p>
        </p:txBody>
      </p:sp>
      <p:sp>
        <p:nvSpPr>
          <p:cNvPr id="3" name="文本框 2"/>
          <p:cNvSpPr txBox="1"/>
          <p:nvPr/>
        </p:nvSpPr>
        <p:spPr>
          <a:xfrm>
            <a:off x="227965" y="3674110"/>
            <a:ext cx="2966085" cy="737235"/>
          </a:xfrm>
          <a:prstGeom prst="rect">
            <a:avLst/>
          </a:prstGeom>
          <a:noFill/>
          <a:ln w="9525">
            <a:noFill/>
          </a:ln>
        </p:spPr>
        <p:txBody>
          <a:bodyPr wrap="square">
            <a:spAutoFit/>
          </a:bodyPr>
          <a:p>
            <a:pPr indent="0"/>
            <a:r>
              <a:rPr lang="zh-CN" sz="1400" b="0">
                <a:solidFill>
                  <a:srgbClr val="000000"/>
                </a:solidFill>
                <a:latin typeface="Times New Roman" panose="02020603050405020304" charset="0"/>
                <a:ea typeface="宋体" panose="02010600030101010101" pitchFamily="2" charset="-122"/>
              </a:rPr>
              <a:t>在新闻详情页返回时会带值跳转，新闻</a:t>
            </a:r>
            <a:r>
              <a:rPr lang="en-US" sz="1400" b="0">
                <a:solidFill>
                  <a:srgbClr val="000000"/>
                </a:solidFill>
                <a:latin typeface="Times New Roman" panose="02020603050405020304" charset="0"/>
              </a:rPr>
              <a:t>Tab</a:t>
            </a:r>
            <a:r>
              <a:rPr lang="zh-CN" sz="1400" b="0">
                <a:solidFill>
                  <a:srgbClr val="000000"/>
                </a:solidFill>
                <a:latin typeface="Times New Roman" panose="02020603050405020304" charset="0"/>
                <a:ea typeface="宋体" panose="02010600030101010101" pitchFamily="2" charset="-122"/>
              </a:rPr>
              <a:t>页接收参数后判断选择</a:t>
            </a:r>
            <a:r>
              <a:rPr lang="en-US" sz="1400" b="0">
                <a:solidFill>
                  <a:srgbClr val="000000"/>
                </a:solidFill>
                <a:latin typeface="Times New Roman" panose="02020603050405020304" charset="0"/>
              </a:rPr>
              <a:t>Home</a:t>
            </a:r>
            <a:r>
              <a:rPr lang="zh-CN" sz="1400" b="0">
                <a:solidFill>
                  <a:srgbClr val="000000"/>
                </a:solidFill>
                <a:latin typeface="Times New Roman" panose="02020603050405020304" charset="0"/>
                <a:ea typeface="宋体" panose="02010600030101010101" pitchFamily="2" charset="-122"/>
              </a:rPr>
              <a:t>页还是</a:t>
            </a:r>
            <a:r>
              <a:rPr lang="en-US" sz="1400" b="0">
                <a:solidFill>
                  <a:srgbClr val="000000"/>
                </a:solidFill>
                <a:latin typeface="Times New Roman" panose="02020603050405020304" charset="0"/>
              </a:rPr>
              <a:t>News</a:t>
            </a:r>
            <a:r>
              <a:rPr lang="zh-CN" sz="1400" b="0">
                <a:solidFill>
                  <a:srgbClr val="000000"/>
                </a:solidFill>
                <a:latin typeface="Times New Roman" panose="02020603050405020304" charset="0"/>
                <a:ea typeface="宋体" panose="02010600030101010101" pitchFamily="2" charset="-122"/>
              </a:rPr>
              <a:t>页。如右图所示</a:t>
            </a:r>
            <a:endParaRPr lang="zh-CN" altLang="en-US" sz="1400" b="0">
              <a:solidFill>
                <a:srgbClr val="000000"/>
              </a:solidFill>
              <a:latin typeface="Times New Roman" panose="02020603050405020304" charset="0"/>
              <a:ea typeface="宋体" panose="02010600030101010101" pitchFamily="2" charset="-122"/>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48" name="Rectangle 39"/>
          <p:cNvSpPr>
            <a:spLocks noChangeArrowheads="1"/>
          </p:cNvSpPr>
          <p:nvPr/>
        </p:nvSpPr>
        <p:spPr bwMode="auto">
          <a:xfrm>
            <a:off x="416159" y="278281"/>
            <a:ext cx="2778059" cy="307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buFont typeface="Arial" panose="020B0604020202020204" pitchFamily="34" charset="0"/>
              <a:buNone/>
            </a:pPr>
            <a:r>
              <a:rPr lang="zh-CN" altLang="en-US" sz="2000" dirty="0">
                <a:solidFill>
                  <a:schemeClr val="accent1"/>
                </a:solidFill>
                <a:latin typeface="微软雅黑" panose="020B0503020204020204" pitchFamily="34" charset="-122"/>
                <a:ea typeface="微软雅黑" panose="020B0503020204020204" pitchFamily="34" charset="-122"/>
              </a:rPr>
              <a:t>系统实现</a:t>
            </a:r>
            <a:endParaRPr lang="zh-CN" altLang="en-US" sz="2000" dirty="0">
              <a:solidFill>
                <a:schemeClr val="accent1"/>
              </a:solidFill>
              <a:latin typeface="微软雅黑" panose="020B0503020204020204" pitchFamily="34" charset="-122"/>
              <a:ea typeface="微软雅黑" panose="020B0503020204020204" pitchFamily="34" charset="-122"/>
            </a:endParaRPr>
          </a:p>
        </p:txBody>
      </p:sp>
      <p:grpSp>
        <p:nvGrpSpPr>
          <p:cNvPr id="49" name="组合 48"/>
          <p:cNvGrpSpPr/>
          <p:nvPr/>
        </p:nvGrpSpPr>
        <p:grpSpPr>
          <a:xfrm>
            <a:off x="416158" y="699542"/>
            <a:ext cx="899592" cy="56017"/>
            <a:chOff x="0" y="2842590"/>
            <a:chExt cx="7054752" cy="89199"/>
          </a:xfrm>
        </p:grpSpPr>
        <p:sp>
          <p:nvSpPr>
            <p:cNvPr id="50" name="矩形 49"/>
            <p:cNvSpPr/>
            <p:nvPr/>
          </p:nvSpPr>
          <p:spPr>
            <a:xfrm>
              <a:off x="0" y="2842590"/>
              <a:ext cx="1763688" cy="89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矩形 50"/>
            <p:cNvSpPr/>
            <p:nvPr/>
          </p:nvSpPr>
          <p:spPr>
            <a:xfrm>
              <a:off x="1763688" y="2842590"/>
              <a:ext cx="1763688" cy="891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p:nvSpPr>
          <p:spPr>
            <a:xfrm>
              <a:off x="3527376" y="2842590"/>
              <a:ext cx="1763688" cy="89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矩形 52"/>
            <p:cNvSpPr/>
            <p:nvPr/>
          </p:nvSpPr>
          <p:spPr>
            <a:xfrm>
              <a:off x="5291064" y="2842590"/>
              <a:ext cx="1763688" cy="891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147482595" name="图片 -2147482596" descr="IMG_256"/>
          <p:cNvPicPr>
            <a:picLocks noChangeAspect="1"/>
          </p:cNvPicPr>
          <p:nvPr>
            <p:custDataLst>
              <p:tags r:id="rId1"/>
            </p:custDataLst>
          </p:nvPr>
        </p:nvPicPr>
        <p:blipFill>
          <a:blip r:embed="rId2"/>
          <a:stretch>
            <a:fillRect/>
          </a:stretch>
        </p:blipFill>
        <p:spPr>
          <a:xfrm>
            <a:off x="1907540" y="195580"/>
            <a:ext cx="6737350" cy="3886835"/>
          </a:xfrm>
          <a:prstGeom prst="rect">
            <a:avLst/>
          </a:prstGeom>
          <a:noFill/>
          <a:ln w="9525">
            <a:noFill/>
          </a:ln>
        </p:spPr>
      </p:pic>
      <p:sp>
        <p:nvSpPr>
          <p:cNvPr id="100" name="文本框 99"/>
          <p:cNvSpPr txBox="1"/>
          <p:nvPr/>
        </p:nvSpPr>
        <p:spPr>
          <a:xfrm>
            <a:off x="1907540" y="4155440"/>
            <a:ext cx="5667375" cy="737235"/>
          </a:xfrm>
          <a:prstGeom prst="rect">
            <a:avLst/>
          </a:prstGeom>
          <a:noFill/>
          <a:ln w="9525">
            <a:noFill/>
          </a:ln>
        </p:spPr>
        <p:txBody>
          <a:bodyPr wrap="square">
            <a:spAutoFit/>
          </a:bodyPr>
          <a:p>
            <a:pPr indent="0"/>
            <a:r>
              <a:rPr lang="zh-CN" sz="1400" b="0">
                <a:solidFill>
                  <a:srgbClr val="000000"/>
                </a:solidFill>
                <a:latin typeface="Times New Roman" panose="02020603050405020304" charset="0"/>
                <a:ea typeface="宋体" panose="02010600030101010101" pitchFamily="2" charset="-122"/>
              </a:rPr>
              <a:t>进入</a:t>
            </a:r>
            <a:r>
              <a:rPr lang="en-US" sz="1400" b="0">
                <a:solidFill>
                  <a:srgbClr val="000000"/>
                </a:solidFill>
                <a:latin typeface="Times New Roman" panose="02020603050405020304" charset="0"/>
              </a:rPr>
              <a:t>MyPageAbility</a:t>
            </a:r>
            <a:r>
              <a:rPr lang="zh-CN" sz="1400" b="0">
                <a:solidFill>
                  <a:srgbClr val="000000"/>
                </a:solidFill>
                <a:latin typeface="Times New Roman" panose="02020603050405020304" charset="0"/>
                <a:ea typeface="宋体" panose="02010600030101010101" pitchFamily="2" charset="-122"/>
              </a:rPr>
              <a:t>，会从数据库中读取内容然后展示，同样与新闻栏加入方式相同，利用</a:t>
            </a:r>
            <a:r>
              <a:rPr lang="en-US" sz="1400" b="0">
                <a:solidFill>
                  <a:srgbClr val="000000"/>
                </a:solidFill>
                <a:latin typeface="Times New Roman" panose="02020603050405020304" charset="0"/>
              </a:rPr>
              <a:t>ComponentContainer</a:t>
            </a:r>
            <a:r>
              <a:rPr lang="zh-CN" sz="1400" b="0">
                <a:solidFill>
                  <a:srgbClr val="000000"/>
                </a:solidFill>
                <a:latin typeface="Times New Roman" panose="02020603050405020304" charset="0"/>
                <a:ea typeface="宋体" panose="02010600030101010101" pitchFamily="2" charset="-122"/>
              </a:rPr>
              <a:t>定义然后</a:t>
            </a:r>
            <a:r>
              <a:rPr lang="en-US" sz="1400" b="0">
                <a:solidFill>
                  <a:srgbClr val="000000"/>
                </a:solidFill>
                <a:latin typeface="Times New Roman" panose="02020603050405020304" charset="0"/>
              </a:rPr>
              <a:t>addComponent</a:t>
            </a:r>
            <a:r>
              <a:rPr lang="zh-CN" sz="1400" b="0">
                <a:solidFill>
                  <a:srgbClr val="000000"/>
                </a:solidFill>
                <a:latin typeface="Times New Roman" panose="02020603050405020304" charset="0"/>
                <a:ea typeface="宋体" panose="02010600030101010101" pitchFamily="2" charset="-122"/>
              </a:rPr>
              <a:t>的方式实行。如上图所示</a:t>
            </a:r>
            <a:endParaRPr lang="zh-CN" altLang="en-US" sz="1400" b="0">
              <a:solidFill>
                <a:srgbClr val="000000"/>
              </a:solidFill>
              <a:latin typeface="Times New Roman" panose="02020603050405020304" charset="0"/>
              <a:ea typeface="宋体" panose="02010600030101010101" pitchFamily="2" charset="-122"/>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48" name="Rectangle 39"/>
          <p:cNvSpPr>
            <a:spLocks noChangeArrowheads="1"/>
          </p:cNvSpPr>
          <p:nvPr/>
        </p:nvSpPr>
        <p:spPr bwMode="auto">
          <a:xfrm>
            <a:off x="416159" y="278281"/>
            <a:ext cx="2778059" cy="307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buFont typeface="Arial" panose="020B0604020202020204" pitchFamily="34" charset="0"/>
              <a:buNone/>
            </a:pPr>
            <a:r>
              <a:rPr lang="zh-CN" altLang="en-US" sz="2000" dirty="0">
                <a:solidFill>
                  <a:schemeClr val="accent1"/>
                </a:solidFill>
                <a:latin typeface="微软雅黑" panose="020B0503020204020204" pitchFamily="34" charset="-122"/>
                <a:ea typeface="微软雅黑" panose="020B0503020204020204" pitchFamily="34" charset="-122"/>
              </a:rPr>
              <a:t>系统实现</a:t>
            </a:r>
            <a:endParaRPr lang="zh-CN" altLang="en-US" sz="2000" dirty="0">
              <a:solidFill>
                <a:schemeClr val="accent1"/>
              </a:solidFill>
              <a:latin typeface="微软雅黑" panose="020B0503020204020204" pitchFamily="34" charset="-122"/>
              <a:ea typeface="微软雅黑" panose="020B0503020204020204" pitchFamily="34" charset="-122"/>
            </a:endParaRPr>
          </a:p>
        </p:txBody>
      </p:sp>
      <p:grpSp>
        <p:nvGrpSpPr>
          <p:cNvPr id="49" name="组合 48"/>
          <p:cNvGrpSpPr/>
          <p:nvPr/>
        </p:nvGrpSpPr>
        <p:grpSpPr>
          <a:xfrm>
            <a:off x="416158" y="699542"/>
            <a:ext cx="899592" cy="56017"/>
            <a:chOff x="0" y="2842590"/>
            <a:chExt cx="7054752" cy="89199"/>
          </a:xfrm>
        </p:grpSpPr>
        <p:sp>
          <p:nvSpPr>
            <p:cNvPr id="50" name="矩形 49"/>
            <p:cNvSpPr/>
            <p:nvPr/>
          </p:nvSpPr>
          <p:spPr>
            <a:xfrm>
              <a:off x="0" y="2842590"/>
              <a:ext cx="1763688" cy="89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矩形 50"/>
            <p:cNvSpPr/>
            <p:nvPr/>
          </p:nvSpPr>
          <p:spPr>
            <a:xfrm>
              <a:off x="1763688" y="2842590"/>
              <a:ext cx="1763688" cy="891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p:nvSpPr>
          <p:spPr>
            <a:xfrm>
              <a:off x="3527376" y="2842590"/>
              <a:ext cx="1763688" cy="89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矩形 52"/>
            <p:cNvSpPr/>
            <p:nvPr/>
          </p:nvSpPr>
          <p:spPr>
            <a:xfrm>
              <a:off x="5291064" y="2842590"/>
              <a:ext cx="1763688" cy="891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147482594" name="图片 -2147482595" descr="IMG_256"/>
          <p:cNvPicPr>
            <a:picLocks noChangeAspect="1"/>
          </p:cNvPicPr>
          <p:nvPr>
            <p:custDataLst>
              <p:tags r:id="rId1"/>
            </p:custDataLst>
          </p:nvPr>
        </p:nvPicPr>
        <p:blipFill>
          <a:blip r:embed="rId2"/>
          <a:stretch>
            <a:fillRect/>
          </a:stretch>
        </p:blipFill>
        <p:spPr>
          <a:xfrm>
            <a:off x="4427855" y="915035"/>
            <a:ext cx="3863340" cy="1936750"/>
          </a:xfrm>
          <a:prstGeom prst="rect">
            <a:avLst/>
          </a:prstGeom>
          <a:noFill/>
          <a:ln w="9525">
            <a:noFill/>
          </a:ln>
        </p:spPr>
      </p:pic>
      <p:pic>
        <p:nvPicPr>
          <p:cNvPr id="-2147482593" name="图片 -2147482594" descr="IMG_256"/>
          <p:cNvPicPr>
            <a:picLocks noChangeAspect="1"/>
          </p:cNvPicPr>
          <p:nvPr>
            <p:custDataLst>
              <p:tags r:id="rId3"/>
            </p:custDataLst>
          </p:nvPr>
        </p:nvPicPr>
        <p:blipFill>
          <a:blip r:embed="rId4"/>
          <a:stretch>
            <a:fillRect/>
          </a:stretch>
        </p:blipFill>
        <p:spPr>
          <a:xfrm>
            <a:off x="4427855" y="2851785"/>
            <a:ext cx="3863340" cy="1299845"/>
          </a:xfrm>
          <a:prstGeom prst="rect">
            <a:avLst/>
          </a:prstGeom>
          <a:noFill/>
          <a:ln w="9525">
            <a:noFill/>
          </a:ln>
        </p:spPr>
      </p:pic>
      <p:pic>
        <p:nvPicPr>
          <p:cNvPr id="-2147482551" name="图片 -2147482552" descr="IMG_256"/>
          <p:cNvPicPr>
            <a:picLocks noChangeAspect="1"/>
          </p:cNvPicPr>
          <p:nvPr>
            <p:custDataLst>
              <p:tags r:id="rId5"/>
            </p:custDataLst>
          </p:nvPr>
        </p:nvPicPr>
        <p:blipFill>
          <a:blip r:embed="rId6"/>
          <a:stretch>
            <a:fillRect/>
          </a:stretch>
        </p:blipFill>
        <p:spPr>
          <a:xfrm>
            <a:off x="539750" y="2426970"/>
            <a:ext cx="3915410" cy="1724660"/>
          </a:xfrm>
          <a:prstGeom prst="rect">
            <a:avLst/>
          </a:prstGeom>
          <a:noFill/>
          <a:ln w="9525">
            <a:noFill/>
          </a:ln>
        </p:spPr>
      </p:pic>
      <p:sp>
        <p:nvSpPr>
          <p:cNvPr id="100" name="文本框 99"/>
          <p:cNvSpPr txBox="1"/>
          <p:nvPr/>
        </p:nvSpPr>
        <p:spPr>
          <a:xfrm>
            <a:off x="467360" y="1475105"/>
            <a:ext cx="3609340" cy="737235"/>
          </a:xfrm>
          <a:prstGeom prst="rect">
            <a:avLst/>
          </a:prstGeom>
          <a:noFill/>
          <a:ln w="9525">
            <a:noFill/>
          </a:ln>
        </p:spPr>
        <p:txBody>
          <a:bodyPr wrap="square">
            <a:spAutoFit/>
          </a:bodyPr>
          <a:p>
            <a:pPr indent="0"/>
            <a:r>
              <a:rPr lang="zh-CN" sz="1400" b="0">
                <a:solidFill>
                  <a:srgbClr val="000000"/>
                </a:solidFill>
                <a:latin typeface="Times New Roman" panose="02020603050405020304" charset="0"/>
                <a:ea typeface="宋体" panose="02010600030101010101" pitchFamily="2" charset="-122"/>
              </a:rPr>
              <a:t>在朋友圈底下可以对喜欢的内容点赞或取消点赞，点赞记录会分别在</a:t>
            </a:r>
            <a:r>
              <a:rPr lang="en-US" sz="1400" b="0">
                <a:solidFill>
                  <a:srgbClr val="000000"/>
                </a:solidFill>
                <a:latin typeface="Times New Roman" panose="02020603050405020304" charset="0"/>
              </a:rPr>
              <a:t>Like</a:t>
            </a:r>
            <a:r>
              <a:rPr lang="zh-CN" sz="1400" b="0">
                <a:solidFill>
                  <a:srgbClr val="000000"/>
                </a:solidFill>
                <a:latin typeface="Times New Roman" panose="02020603050405020304" charset="0"/>
                <a:ea typeface="宋体" panose="02010600030101010101" pitchFamily="2" charset="-122"/>
              </a:rPr>
              <a:t>和</a:t>
            </a:r>
            <a:r>
              <a:rPr lang="en-US" sz="1400" b="0">
                <a:solidFill>
                  <a:srgbClr val="000000"/>
                </a:solidFill>
                <a:latin typeface="Times New Roman" panose="02020603050405020304" charset="0"/>
              </a:rPr>
              <a:t>Post_News</a:t>
            </a:r>
            <a:r>
              <a:rPr lang="zh-CN" sz="1400" b="0">
                <a:solidFill>
                  <a:srgbClr val="000000"/>
                </a:solidFill>
                <a:latin typeface="Times New Roman" panose="02020603050405020304" charset="0"/>
                <a:ea typeface="宋体" panose="02010600030101010101" pitchFamily="2" charset="-122"/>
              </a:rPr>
              <a:t>表中改动。如图所示</a:t>
            </a:r>
            <a:endParaRPr lang="zh-CN" altLang="en-US" sz="1400" b="0">
              <a:solidFill>
                <a:srgbClr val="000000"/>
              </a:solidFill>
              <a:latin typeface="Times New Roman" panose="02020603050405020304" charset="0"/>
              <a:ea typeface="宋体" panose="02010600030101010101" pitchFamily="2" charset="-122"/>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48" name="Rectangle 39"/>
          <p:cNvSpPr>
            <a:spLocks noChangeArrowheads="1"/>
          </p:cNvSpPr>
          <p:nvPr/>
        </p:nvSpPr>
        <p:spPr bwMode="auto">
          <a:xfrm>
            <a:off x="416159" y="278281"/>
            <a:ext cx="2778059" cy="307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buFont typeface="Arial" panose="020B0604020202020204" pitchFamily="34" charset="0"/>
              <a:buNone/>
            </a:pPr>
            <a:r>
              <a:rPr lang="zh-CN" altLang="en-US" sz="2000" dirty="0">
                <a:solidFill>
                  <a:schemeClr val="accent1"/>
                </a:solidFill>
                <a:latin typeface="微软雅黑" panose="020B0503020204020204" pitchFamily="34" charset="-122"/>
                <a:ea typeface="微软雅黑" panose="020B0503020204020204" pitchFamily="34" charset="-122"/>
              </a:rPr>
              <a:t>系统实现</a:t>
            </a:r>
            <a:endParaRPr lang="zh-CN" altLang="en-US" sz="2000" dirty="0">
              <a:solidFill>
                <a:schemeClr val="accent1"/>
              </a:solidFill>
              <a:latin typeface="微软雅黑" panose="020B0503020204020204" pitchFamily="34" charset="-122"/>
              <a:ea typeface="微软雅黑" panose="020B0503020204020204" pitchFamily="34" charset="-122"/>
            </a:endParaRPr>
          </a:p>
        </p:txBody>
      </p:sp>
      <p:grpSp>
        <p:nvGrpSpPr>
          <p:cNvPr id="49" name="组合 48"/>
          <p:cNvGrpSpPr/>
          <p:nvPr/>
        </p:nvGrpSpPr>
        <p:grpSpPr>
          <a:xfrm>
            <a:off x="416158" y="699542"/>
            <a:ext cx="899592" cy="56017"/>
            <a:chOff x="0" y="2842590"/>
            <a:chExt cx="7054752" cy="89199"/>
          </a:xfrm>
        </p:grpSpPr>
        <p:sp>
          <p:nvSpPr>
            <p:cNvPr id="50" name="矩形 49"/>
            <p:cNvSpPr/>
            <p:nvPr/>
          </p:nvSpPr>
          <p:spPr>
            <a:xfrm>
              <a:off x="0" y="2842590"/>
              <a:ext cx="1763688" cy="89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矩形 50"/>
            <p:cNvSpPr/>
            <p:nvPr/>
          </p:nvSpPr>
          <p:spPr>
            <a:xfrm>
              <a:off x="1763688" y="2842590"/>
              <a:ext cx="1763688" cy="891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p:nvSpPr>
          <p:spPr>
            <a:xfrm>
              <a:off x="3527376" y="2842590"/>
              <a:ext cx="1763688" cy="89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矩形 52"/>
            <p:cNvSpPr/>
            <p:nvPr/>
          </p:nvSpPr>
          <p:spPr>
            <a:xfrm>
              <a:off x="5291064" y="2842590"/>
              <a:ext cx="1763688" cy="891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147482589" name="图片 -2147482590" descr="IMG_256"/>
          <p:cNvPicPr>
            <a:picLocks noChangeAspect="1"/>
          </p:cNvPicPr>
          <p:nvPr>
            <p:custDataLst>
              <p:tags r:id="rId1"/>
            </p:custDataLst>
          </p:nvPr>
        </p:nvPicPr>
        <p:blipFill>
          <a:blip r:embed="rId2"/>
          <a:stretch>
            <a:fillRect/>
          </a:stretch>
        </p:blipFill>
        <p:spPr>
          <a:xfrm>
            <a:off x="2751455" y="442595"/>
            <a:ext cx="6114415" cy="2676525"/>
          </a:xfrm>
          <a:prstGeom prst="rect">
            <a:avLst/>
          </a:prstGeom>
          <a:noFill/>
          <a:ln w="9525">
            <a:noFill/>
          </a:ln>
        </p:spPr>
      </p:pic>
      <p:pic>
        <p:nvPicPr>
          <p:cNvPr id="-2147482588" name="图片 -2147482589" descr="IMG_256"/>
          <p:cNvPicPr>
            <a:picLocks noChangeAspect="1"/>
          </p:cNvPicPr>
          <p:nvPr>
            <p:custDataLst>
              <p:tags r:id="rId3"/>
            </p:custDataLst>
          </p:nvPr>
        </p:nvPicPr>
        <p:blipFill>
          <a:blip r:embed="rId4"/>
          <a:stretch>
            <a:fillRect/>
          </a:stretch>
        </p:blipFill>
        <p:spPr>
          <a:xfrm>
            <a:off x="4125595" y="3119120"/>
            <a:ext cx="4740275" cy="1870075"/>
          </a:xfrm>
          <a:prstGeom prst="rect">
            <a:avLst/>
          </a:prstGeom>
          <a:noFill/>
          <a:ln w="9525">
            <a:noFill/>
          </a:ln>
        </p:spPr>
      </p:pic>
      <p:sp>
        <p:nvSpPr>
          <p:cNvPr id="100" name="文本框 99"/>
          <p:cNvSpPr txBox="1"/>
          <p:nvPr/>
        </p:nvSpPr>
        <p:spPr>
          <a:xfrm>
            <a:off x="107315" y="1851660"/>
            <a:ext cx="2727325" cy="2245360"/>
          </a:xfrm>
          <a:prstGeom prst="rect">
            <a:avLst/>
          </a:prstGeom>
          <a:noFill/>
          <a:ln w="9525">
            <a:noFill/>
          </a:ln>
        </p:spPr>
        <p:txBody>
          <a:bodyPr wrap="square">
            <a:spAutoFit/>
          </a:bodyPr>
          <a:p>
            <a:pPr indent="0"/>
            <a:r>
              <a:rPr lang="zh-CN" sz="1400" b="0">
                <a:solidFill>
                  <a:srgbClr val="000000"/>
                </a:solidFill>
                <a:latin typeface="Times New Roman" panose="02020603050405020304" charset="0"/>
                <a:ea typeface="宋体" panose="02010600030101010101" pitchFamily="2" charset="-122"/>
              </a:rPr>
              <a:t>在</a:t>
            </a:r>
            <a:r>
              <a:rPr lang="en-US" sz="1400" b="0">
                <a:solidFill>
                  <a:srgbClr val="000000"/>
                </a:solidFill>
                <a:latin typeface="Times New Roman" panose="02020603050405020304" charset="0"/>
              </a:rPr>
              <a:t>ShoppingCartFraction</a:t>
            </a:r>
            <a:r>
              <a:rPr lang="zh-CN" sz="1400" b="0">
                <a:solidFill>
                  <a:srgbClr val="000000"/>
                </a:solidFill>
                <a:latin typeface="Times New Roman" panose="02020603050405020304" charset="0"/>
                <a:ea typeface="宋体" panose="02010600030101010101" pitchFamily="2" charset="-122"/>
              </a:rPr>
              <a:t>的</a:t>
            </a:r>
            <a:r>
              <a:rPr lang="en-US" sz="1400" b="0">
                <a:solidFill>
                  <a:srgbClr val="000000"/>
                </a:solidFill>
                <a:latin typeface="Times New Roman" panose="02020603050405020304" charset="0"/>
              </a:rPr>
              <a:t>convert</a:t>
            </a:r>
            <a:r>
              <a:rPr lang="zh-CN" sz="1400" b="0">
                <a:solidFill>
                  <a:srgbClr val="000000"/>
                </a:solidFill>
                <a:latin typeface="Times New Roman" panose="02020603050405020304" charset="0"/>
                <a:ea typeface="宋体" panose="02010600030101010101" pitchFamily="2" charset="-122"/>
              </a:rPr>
              <a:t>中调用老师给出的</a:t>
            </a:r>
            <a:r>
              <a:rPr lang="en-US" sz="1400" b="0">
                <a:solidFill>
                  <a:srgbClr val="000000"/>
                </a:solidFill>
                <a:latin typeface="Times New Roman" panose="02020603050405020304" charset="0"/>
              </a:rPr>
              <a:t>viewholder</a:t>
            </a:r>
            <a:r>
              <a:rPr lang="zh-CN" sz="1400" b="0">
                <a:solidFill>
                  <a:srgbClr val="000000"/>
                </a:solidFill>
                <a:latin typeface="Times New Roman" panose="02020603050405020304" charset="0"/>
                <a:ea typeface="宋体" panose="02010600030101010101" pitchFamily="2" charset="-122"/>
              </a:rPr>
              <a:t>实现购物车加减操作，如图</a:t>
            </a:r>
            <a:r>
              <a:rPr lang="en-US" sz="1400" b="0">
                <a:solidFill>
                  <a:srgbClr val="000000"/>
                </a:solidFill>
                <a:latin typeface="Times New Roman" panose="02020603050405020304" charset="0"/>
              </a:rPr>
              <a:t>4.16.1</a:t>
            </a:r>
            <a:r>
              <a:rPr lang="zh-CN" sz="1400" b="0">
                <a:solidFill>
                  <a:srgbClr val="000000"/>
                </a:solidFill>
                <a:latin typeface="Times New Roman" panose="02020603050405020304" charset="0"/>
                <a:ea typeface="宋体" panose="02010600030101010101" pitchFamily="2" charset="-122"/>
              </a:rPr>
              <a:t>所示为购物车减操作。由于我们还有删除按钮，故当数量为</a:t>
            </a:r>
            <a:r>
              <a:rPr lang="en-US" sz="1400" b="0">
                <a:solidFill>
                  <a:srgbClr val="000000"/>
                </a:solidFill>
                <a:latin typeface="Times New Roman" panose="02020603050405020304" charset="0"/>
              </a:rPr>
              <a:t>1</a:t>
            </a:r>
            <a:r>
              <a:rPr lang="zh-CN" sz="1400" b="0">
                <a:solidFill>
                  <a:srgbClr val="000000"/>
                </a:solidFill>
                <a:latin typeface="Times New Roman" panose="02020603050405020304" charset="0"/>
                <a:ea typeface="宋体" panose="02010600030101010101" pitchFamily="2" charset="-122"/>
              </a:rPr>
              <a:t>时我们只调用</a:t>
            </a:r>
            <a:r>
              <a:rPr lang="en-US" sz="1400" b="0">
                <a:solidFill>
                  <a:srgbClr val="000000"/>
                </a:solidFill>
                <a:latin typeface="Times New Roman" panose="02020603050405020304" charset="0"/>
              </a:rPr>
              <a:t>toastDialog</a:t>
            </a:r>
            <a:r>
              <a:rPr lang="zh-CN" sz="1400" b="0">
                <a:solidFill>
                  <a:srgbClr val="000000"/>
                </a:solidFill>
                <a:latin typeface="Times New Roman" panose="02020603050405020304" charset="0"/>
                <a:ea typeface="宋体" panose="02010600030101010101" pitchFamily="2" charset="-122"/>
              </a:rPr>
              <a:t>进行提示而不做任何操作。否则我们对视图和数据库进行更改，其中数据库更改调用</a:t>
            </a:r>
            <a:r>
              <a:rPr lang="en-US" sz="1400" b="0">
                <a:solidFill>
                  <a:srgbClr val="000000"/>
                </a:solidFill>
                <a:latin typeface="Times New Roman" panose="02020603050405020304" charset="0"/>
              </a:rPr>
              <a:t>DataUtil</a:t>
            </a:r>
            <a:r>
              <a:rPr lang="zh-CN" sz="1400" b="0">
                <a:solidFill>
                  <a:srgbClr val="000000"/>
                </a:solidFill>
                <a:latin typeface="Times New Roman" panose="02020603050405020304" charset="0"/>
                <a:ea typeface="宋体" panose="02010600030101010101" pitchFamily="2" charset="-122"/>
              </a:rPr>
              <a:t>的</a:t>
            </a:r>
            <a:r>
              <a:rPr lang="en-US" sz="1400" b="0">
                <a:solidFill>
                  <a:srgbClr val="000000"/>
                </a:solidFill>
                <a:latin typeface="Times New Roman" panose="02020603050405020304" charset="0"/>
              </a:rPr>
              <a:t>minus</a:t>
            </a:r>
            <a:r>
              <a:rPr lang="zh-CN" sz="1400" b="0">
                <a:solidFill>
                  <a:srgbClr val="000000"/>
                </a:solidFill>
                <a:latin typeface="Times New Roman" panose="02020603050405020304" charset="0"/>
                <a:ea typeface="宋体" panose="02010600030101010101" pitchFamily="2" charset="-122"/>
              </a:rPr>
              <a:t>函数，如右两图所示</a:t>
            </a:r>
            <a:endParaRPr lang="zh-CN" altLang="en-US" sz="1400" b="0">
              <a:solidFill>
                <a:srgbClr val="000000"/>
              </a:solidFill>
              <a:latin typeface="Times New Roman" panose="02020603050405020304" charset="0"/>
              <a:ea typeface="宋体" panose="02010600030101010101" pitchFamily="2" charset="-122"/>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48" name="Rectangle 39"/>
          <p:cNvSpPr>
            <a:spLocks noChangeArrowheads="1"/>
          </p:cNvSpPr>
          <p:nvPr/>
        </p:nvSpPr>
        <p:spPr bwMode="auto">
          <a:xfrm>
            <a:off x="416159" y="278281"/>
            <a:ext cx="2778059" cy="307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buFont typeface="Arial" panose="020B0604020202020204" pitchFamily="34" charset="0"/>
              <a:buNone/>
            </a:pPr>
            <a:r>
              <a:rPr lang="zh-CN" altLang="en-US" sz="2000" dirty="0">
                <a:solidFill>
                  <a:schemeClr val="accent1"/>
                </a:solidFill>
                <a:latin typeface="微软雅黑" panose="020B0503020204020204" pitchFamily="34" charset="-122"/>
                <a:ea typeface="微软雅黑" panose="020B0503020204020204" pitchFamily="34" charset="-122"/>
              </a:rPr>
              <a:t>系统实现</a:t>
            </a:r>
            <a:endParaRPr lang="zh-CN" altLang="en-US" sz="2000" dirty="0">
              <a:solidFill>
                <a:schemeClr val="accent1"/>
              </a:solidFill>
              <a:latin typeface="微软雅黑" panose="020B0503020204020204" pitchFamily="34" charset="-122"/>
              <a:ea typeface="微软雅黑" panose="020B0503020204020204" pitchFamily="34" charset="-122"/>
            </a:endParaRPr>
          </a:p>
        </p:txBody>
      </p:sp>
      <p:grpSp>
        <p:nvGrpSpPr>
          <p:cNvPr id="49" name="组合 48"/>
          <p:cNvGrpSpPr/>
          <p:nvPr/>
        </p:nvGrpSpPr>
        <p:grpSpPr>
          <a:xfrm>
            <a:off x="416158" y="699542"/>
            <a:ext cx="899592" cy="56017"/>
            <a:chOff x="0" y="2842590"/>
            <a:chExt cx="7054752" cy="89199"/>
          </a:xfrm>
        </p:grpSpPr>
        <p:sp>
          <p:nvSpPr>
            <p:cNvPr id="50" name="矩形 49"/>
            <p:cNvSpPr/>
            <p:nvPr/>
          </p:nvSpPr>
          <p:spPr>
            <a:xfrm>
              <a:off x="0" y="2842590"/>
              <a:ext cx="1763688" cy="89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矩形 50"/>
            <p:cNvSpPr/>
            <p:nvPr/>
          </p:nvSpPr>
          <p:spPr>
            <a:xfrm>
              <a:off x="1763688" y="2842590"/>
              <a:ext cx="1763688" cy="891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p:nvSpPr>
          <p:spPr>
            <a:xfrm>
              <a:off x="3527376" y="2842590"/>
              <a:ext cx="1763688" cy="89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矩形 52"/>
            <p:cNvSpPr/>
            <p:nvPr/>
          </p:nvSpPr>
          <p:spPr>
            <a:xfrm>
              <a:off x="5291064" y="2842590"/>
              <a:ext cx="1763688" cy="891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147482586" name="图片 -2147482587" descr="IMG_256"/>
          <p:cNvPicPr>
            <a:picLocks noChangeAspect="1"/>
          </p:cNvPicPr>
          <p:nvPr>
            <p:custDataLst>
              <p:tags r:id="rId1"/>
            </p:custDataLst>
          </p:nvPr>
        </p:nvPicPr>
        <p:blipFill>
          <a:blip r:embed="rId2"/>
          <a:stretch>
            <a:fillRect/>
          </a:stretch>
        </p:blipFill>
        <p:spPr>
          <a:xfrm>
            <a:off x="3069590" y="51435"/>
            <a:ext cx="5937250" cy="3190875"/>
          </a:xfrm>
          <a:prstGeom prst="rect">
            <a:avLst/>
          </a:prstGeom>
          <a:noFill/>
          <a:ln w="9525">
            <a:noFill/>
          </a:ln>
        </p:spPr>
      </p:pic>
      <p:pic>
        <p:nvPicPr>
          <p:cNvPr id="-2147482585" name="图片 -2147482586" descr="IMG_256"/>
          <p:cNvPicPr>
            <a:picLocks noChangeAspect="1"/>
          </p:cNvPicPr>
          <p:nvPr>
            <p:custDataLst>
              <p:tags r:id="rId3"/>
            </p:custDataLst>
          </p:nvPr>
        </p:nvPicPr>
        <p:blipFill>
          <a:blip r:embed="rId4"/>
          <a:stretch>
            <a:fillRect/>
          </a:stretch>
        </p:blipFill>
        <p:spPr>
          <a:xfrm>
            <a:off x="5059045" y="3252470"/>
            <a:ext cx="3935095" cy="1304925"/>
          </a:xfrm>
          <a:prstGeom prst="rect">
            <a:avLst/>
          </a:prstGeom>
          <a:noFill/>
          <a:ln w="9525">
            <a:noFill/>
          </a:ln>
        </p:spPr>
      </p:pic>
      <p:pic>
        <p:nvPicPr>
          <p:cNvPr id="-2147482584" name="图片 -2147482585" descr="IMG_256"/>
          <p:cNvPicPr>
            <a:picLocks noChangeAspect="1"/>
          </p:cNvPicPr>
          <p:nvPr>
            <p:custDataLst>
              <p:tags r:id="rId5"/>
            </p:custDataLst>
          </p:nvPr>
        </p:nvPicPr>
        <p:blipFill>
          <a:blip r:embed="rId6"/>
          <a:stretch>
            <a:fillRect/>
          </a:stretch>
        </p:blipFill>
        <p:spPr>
          <a:xfrm>
            <a:off x="35560" y="4014153"/>
            <a:ext cx="4994910" cy="542925"/>
          </a:xfrm>
          <a:prstGeom prst="rect">
            <a:avLst/>
          </a:prstGeom>
          <a:noFill/>
          <a:ln w="9525">
            <a:noFill/>
          </a:ln>
        </p:spPr>
      </p:pic>
      <p:sp>
        <p:nvSpPr>
          <p:cNvPr id="100" name="文本框 99"/>
          <p:cNvSpPr txBox="1"/>
          <p:nvPr/>
        </p:nvSpPr>
        <p:spPr>
          <a:xfrm>
            <a:off x="323850" y="1635125"/>
            <a:ext cx="2617470" cy="2030095"/>
          </a:xfrm>
          <a:prstGeom prst="rect">
            <a:avLst/>
          </a:prstGeom>
          <a:noFill/>
          <a:ln w="9525">
            <a:noFill/>
          </a:ln>
        </p:spPr>
        <p:txBody>
          <a:bodyPr wrap="square">
            <a:spAutoFit/>
          </a:bodyPr>
          <a:p>
            <a:pPr indent="0"/>
            <a:r>
              <a:rPr lang="zh-CN" sz="1400" b="0">
                <a:solidFill>
                  <a:srgbClr val="000000"/>
                </a:solidFill>
                <a:latin typeface="Times New Roman" panose="02020603050405020304" charset="0"/>
                <a:ea typeface="宋体" panose="02010600030101010101" pitchFamily="2" charset="-122"/>
              </a:rPr>
              <a:t>同样地方实现删除购物车商品操作，先调用</a:t>
            </a:r>
            <a:r>
              <a:rPr lang="en-US" sz="1400" b="0">
                <a:solidFill>
                  <a:srgbClr val="000000"/>
                </a:solidFill>
                <a:latin typeface="Times New Roman" panose="02020603050405020304" charset="0"/>
              </a:rPr>
              <a:t>remove()</a:t>
            </a:r>
            <a:r>
              <a:rPr lang="zh-CN" sz="1400" b="0">
                <a:solidFill>
                  <a:srgbClr val="000000"/>
                </a:solidFill>
                <a:latin typeface="Times New Roman" panose="02020603050405020304" charset="0"/>
                <a:ea typeface="宋体" panose="02010600030101010101" pitchFamily="2" charset="-122"/>
              </a:rPr>
              <a:t>方法移除需要删除的商品，返回的</a:t>
            </a:r>
            <a:r>
              <a:rPr lang="en-US" sz="1400" b="0">
                <a:solidFill>
                  <a:srgbClr val="000000"/>
                </a:solidFill>
                <a:latin typeface="Times New Roman" panose="02020603050405020304" charset="0"/>
              </a:rPr>
              <a:t>boolean</a:t>
            </a:r>
            <a:r>
              <a:rPr lang="zh-CN" sz="1400" b="0">
                <a:solidFill>
                  <a:srgbClr val="000000"/>
                </a:solidFill>
                <a:latin typeface="Times New Roman" panose="02020603050405020304" charset="0"/>
                <a:ea typeface="宋体" panose="02010600030101010101" pitchFamily="2" charset="-122"/>
              </a:rPr>
              <a:t>类型判断删除成功与否；再调用</a:t>
            </a:r>
            <a:r>
              <a:rPr lang="en-US" sz="1400" b="0">
                <a:solidFill>
                  <a:srgbClr val="000000"/>
                </a:solidFill>
                <a:latin typeface="Times New Roman" panose="02020603050405020304" charset="0"/>
              </a:rPr>
              <a:t>DataUtil</a:t>
            </a:r>
            <a:r>
              <a:rPr lang="zh-CN" sz="1400" b="0">
                <a:solidFill>
                  <a:srgbClr val="000000"/>
                </a:solidFill>
                <a:latin typeface="Times New Roman" panose="02020603050405020304" charset="0"/>
                <a:ea typeface="宋体" panose="02010600030101010101" pitchFamily="2" charset="-122"/>
              </a:rPr>
              <a:t>中的</a:t>
            </a:r>
            <a:r>
              <a:rPr lang="en-US" sz="1400" b="0">
                <a:solidFill>
                  <a:srgbClr val="000000"/>
                </a:solidFill>
                <a:latin typeface="Times New Roman" panose="02020603050405020304" charset="0"/>
              </a:rPr>
              <a:t>delete</a:t>
            </a:r>
            <a:r>
              <a:rPr lang="zh-CN" sz="1400" b="0">
                <a:solidFill>
                  <a:srgbClr val="000000"/>
                </a:solidFill>
                <a:latin typeface="Times New Roman" panose="02020603050405020304" charset="0"/>
                <a:ea typeface="宋体" panose="02010600030101010101" pitchFamily="2" charset="-122"/>
              </a:rPr>
              <a:t>函数，在数据库中删除记录；并调用</a:t>
            </a:r>
            <a:r>
              <a:rPr lang="en-US" sz="1400" b="0">
                <a:solidFill>
                  <a:srgbClr val="000000"/>
                </a:solidFill>
                <a:latin typeface="Times New Roman" panose="02020603050405020304" charset="0"/>
              </a:rPr>
              <a:t>setShoppingjump(1)</a:t>
            </a:r>
            <a:r>
              <a:rPr lang="zh-CN" sz="1400" b="0">
                <a:solidFill>
                  <a:srgbClr val="000000"/>
                </a:solidFill>
                <a:latin typeface="Times New Roman" panose="02020603050405020304" charset="0"/>
                <a:ea typeface="宋体" panose="02010600030101010101" pitchFamily="2" charset="-122"/>
              </a:rPr>
              <a:t>，记录之后跳转应该展示首页还是购物车。为选择展示的代码</a:t>
            </a:r>
            <a:endParaRPr lang="zh-CN" altLang="en-US" sz="1400" b="0">
              <a:solidFill>
                <a:srgbClr val="000000"/>
              </a:solidFill>
              <a:latin typeface="Times New Roman" panose="02020603050405020304" charset="0"/>
              <a:ea typeface="宋体" panose="02010600030101010101" pitchFamily="2" charset="-122"/>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48" name="Rectangle 39"/>
          <p:cNvSpPr>
            <a:spLocks noChangeArrowheads="1"/>
          </p:cNvSpPr>
          <p:nvPr/>
        </p:nvSpPr>
        <p:spPr bwMode="auto">
          <a:xfrm>
            <a:off x="416159" y="278281"/>
            <a:ext cx="2778059" cy="307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buFont typeface="Arial" panose="020B0604020202020204" pitchFamily="34" charset="0"/>
              <a:buNone/>
            </a:pPr>
            <a:r>
              <a:rPr lang="zh-CN" altLang="en-US" sz="2000" dirty="0">
                <a:solidFill>
                  <a:schemeClr val="accent1"/>
                </a:solidFill>
                <a:latin typeface="微软雅黑" panose="020B0503020204020204" pitchFamily="34" charset="-122"/>
                <a:ea typeface="微软雅黑" panose="020B0503020204020204" pitchFamily="34" charset="-122"/>
              </a:rPr>
              <a:t>系统实现</a:t>
            </a:r>
            <a:endParaRPr lang="zh-CN" altLang="en-US" sz="2000" dirty="0">
              <a:solidFill>
                <a:schemeClr val="accent1"/>
              </a:solidFill>
              <a:latin typeface="微软雅黑" panose="020B0503020204020204" pitchFamily="34" charset="-122"/>
              <a:ea typeface="微软雅黑" panose="020B0503020204020204" pitchFamily="34" charset="-122"/>
            </a:endParaRPr>
          </a:p>
        </p:txBody>
      </p:sp>
      <p:grpSp>
        <p:nvGrpSpPr>
          <p:cNvPr id="49" name="组合 48"/>
          <p:cNvGrpSpPr/>
          <p:nvPr/>
        </p:nvGrpSpPr>
        <p:grpSpPr>
          <a:xfrm>
            <a:off x="416158" y="699542"/>
            <a:ext cx="899592" cy="56017"/>
            <a:chOff x="0" y="2842590"/>
            <a:chExt cx="7054752" cy="89199"/>
          </a:xfrm>
        </p:grpSpPr>
        <p:sp>
          <p:nvSpPr>
            <p:cNvPr id="50" name="矩形 49"/>
            <p:cNvSpPr/>
            <p:nvPr/>
          </p:nvSpPr>
          <p:spPr>
            <a:xfrm>
              <a:off x="0" y="2842590"/>
              <a:ext cx="1763688" cy="89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矩形 50"/>
            <p:cNvSpPr/>
            <p:nvPr/>
          </p:nvSpPr>
          <p:spPr>
            <a:xfrm>
              <a:off x="1763688" y="2842590"/>
              <a:ext cx="1763688" cy="891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p:nvSpPr>
          <p:spPr>
            <a:xfrm>
              <a:off x="3527376" y="2842590"/>
              <a:ext cx="1763688" cy="89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矩形 52"/>
            <p:cNvSpPr/>
            <p:nvPr/>
          </p:nvSpPr>
          <p:spPr>
            <a:xfrm>
              <a:off x="5291064" y="2842590"/>
              <a:ext cx="1763688" cy="891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147482583" name="图片 -2147482584" descr="IMG_256"/>
          <p:cNvPicPr>
            <a:picLocks noChangeAspect="1"/>
          </p:cNvPicPr>
          <p:nvPr>
            <p:custDataLst>
              <p:tags r:id="rId1"/>
            </p:custDataLst>
          </p:nvPr>
        </p:nvPicPr>
        <p:blipFill>
          <a:blip r:embed="rId2"/>
          <a:stretch>
            <a:fillRect/>
          </a:stretch>
        </p:blipFill>
        <p:spPr>
          <a:xfrm>
            <a:off x="1691640" y="339090"/>
            <a:ext cx="6703695" cy="2283460"/>
          </a:xfrm>
          <a:prstGeom prst="rect">
            <a:avLst/>
          </a:prstGeom>
          <a:noFill/>
          <a:ln w="9525">
            <a:noFill/>
          </a:ln>
        </p:spPr>
      </p:pic>
      <p:pic>
        <p:nvPicPr>
          <p:cNvPr id="-2147482582" name="图片 -2147482583" descr="IMG_256"/>
          <p:cNvPicPr>
            <a:picLocks noChangeAspect="1"/>
          </p:cNvPicPr>
          <p:nvPr>
            <p:custDataLst>
              <p:tags r:id="rId3"/>
            </p:custDataLst>
          </p:nvPr>
        </p:nvPicPr>
        <p:blipFill>
          <a:blip r:embed="rId4"/>
          <a:stretch>
            <a:fillRect/>
          </a:stretch>
        </p:blipFill>
        <p:spPr>
          <a:xfrm>
            <a:off x="107315" y="2622550"/>
            <a:ext cx="4018280" cy="2063115"/>
          </a:xfrm>
          <a:prstGeom prst="rect">
            <a:avLst/>
          </a:prstGeom>
          <a:noFill/>
          <a:ln w="9525">
            <a:noFill/>
          </a:ln>
        </p:spPr>
      </p:pic>
      <p:sp>
        <p:nvSpPr>
          <p:cNvPr id="100" name="文本框 99"/>
          <p:cNvSpPr txBox="1"/>
          <p:nvPr/>
        </p:nvSpPr>
        <p:spPr>
          <a:xfrm>
            <a:off x="4860290" y="3363595"/>
            <a:ext cx="3348990" cy="953135"/>
          </a:xfrm>
          <a:prstGeom prst="rect">
            <a:avLst/>
          </a:prstGeom>
          <a:noFill/>
          <a:ln w="9525">
            <a:noFill/>
          </a:ln>
        </p:spPr>
        <p:txBody>
          <a:bodyPr wrap="square">
            <a:spAutoFit/>
          </a:bodyPr>
          <a:p>
            <a:pPr indent="0"/>
            <a:r>
              <a:rPr lang="zh-CN" sz="1400" b="0">
                <a:solidFill>
                  <a:srgbClr val="000000"/>
                </a:solidFill>
                <a:latin typeface="Times New Roman" panose="02020603050405020304" charset="0"/>
                <a:ea typeface="宋体" panose="02010600030101010101" pitchFamily="2" charset="-122"/>
              </a:rPr>
              <a:t>在</a:t>
            </a:r>
            <a:r>
              <a:rPr lang="en-US" sz="1400" b="0">
                <a:solidFill>
                  <a:srgbClr val="000000"/>
                </a:solidFill>
                <a:latin typeface="Times New Roman" panose="02020603050405020304" charset="0"/>
              </a:rPr>
              <a:t>DataUtil</a:t>
            </a:r>
            <a:r>
              <a:rPr lang="zh-CN" sz="1400" b="0">
                <a:solidFill>
                  <a:srgbClr val="000000"/>
                </a:solidFill>
                <a:latin typeface="Times New Roman" panose="02020603050405020304" charset="0"/>
                <a:ea typeface="宋体" panose="02010600030101010101" pitchFamily="2" charset="-122"/>
              </a:rPr>
              <a:t>中写获取</a:t>
            </a:r>
            <a:r>
              <a:rPr lang="en-US" sz="1400" b="0">
                <a:solidFill>
                  <a:srgbClr val="000000"/>
                </a:solidFill>
                <a:latin typeface="Times New Roman" panose="02020603050405020304" charset="0"/>
              </a:rPr>
              <a:t>(getSelect)</a:t>
            </a:r>
            <a:r>
              <a:rPr lang="zh-CN" sz="1400" b="0">
                <a:solidFill>
                  <a:srgbClr val="000000"/>
                </a:solidFill>
                <a:latin typeface="Times New Roman" panose="02020603050405020304" charset="0"/>
                <a:ea typeface="宋体" panose="02010600030101010101" pitchFamily="2" charset="-122"/>
              </a:rPr>
              <a:t>和设置</a:t>
            </a:r>
            <a:r>
              <a:rPr lang="en-US" sz="1400" b="0">
                <a:solidFill>
                  <a:srgbClr val="000000"/>
                </a:solidFill>
                <a:latin typeface="Times New Roman" panose="02020603050405020304" charset="0"/>
              </a:rPr>
              <a:t>(setSelect)</a:t>
            </a:r>
            <a:r>
              <a:rPr lang="zh-CN" sz="1400" b="0">
                <a:solidFill>
                  <a:srgbClr val="000000"/>
                </a:solidFill>
                <a:latin typeface="Times New Roman" panose="02020603050405020304" charset="0"/>
                <a:ea typeface="宋体" panose="02010600030101010101" pitchFamily="2" charset="-122"/>
              </a:rPr>
              <a:t>是否选择某商品的函数并分别完成后续操作，实现选择操作；并计算总价格在左下角展示。如图所示</a:t>
            </a:r>
            <a:endParaRPr lang="zh-CN" altLang="en-US" sz="1400" b="0">
              <a:solidFill>
                <a:srgbClr val="000000"/>
              </a:solidFill>
              <a:latin typeface="Times New Roman" panose="02020603050405020304" charset="0"/>
              <a:ea typeface="宋体" panose="02010600030101010101" pitchFamily="2" charset="-122"/>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48" name="Rectangle 39"/>
          <p:cNvSpPr>
            <a:spLocks noChangeArrowheads="1"/>
          </p:cNvSpPr>
          <p:nvPr/>
        </p:nvSpPr>
        <p:spPr bwMode="auto">
          <a:xfrm>
            <a:off x="416159" y="278281"/>
            <a:ext cx="2778059" cy="307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buFont typeface="Arial" panose="020B0604020202020204" pitchFamily="34" charset="0"/>
              <a:buNone/>
            </a:pPr>
            <a:r>
              <a:rPr lang="zh-CN" altLang="en-US" sz="2000" dirty="0">
                <a:solidFill>
                  <a:schemeClr val="accent1"/>
                </a:solidFill>
                <a:latin typeface="微软雅黑" panose="020B0503020204020204" pitchFamily="34" charset="-122"/>
                <a:ea typeface="微软雅黑" panose="020B0503020204020204" pitchFamily="34" charset="-122"/>
              </a:rPr>
              <a:t>系统实现</a:t>
            </a:r>
            <a:endParaRPr lang="zh-CN" altLang="en-US" sz="2000" dirty="0">
              <a:solidFill>
                <a:schemeClr val="accent1"/>
              </a:solidFill>
              <a:latin typeface="微软雅黑" panose="020B0503020204020204" pitchFamily="34" charset="-122"/>
              <a:ea typeface="微软雅黑" panose="020B0503020204020204" pitchFamily="34" charset="-122"/>
            </a:endParaRPr>
          </a:p>
        </p:txBody>
      </p:sp>
      <p:grpSp>
        <p:nvGrpSpPr>
          <p:cNvPr id="49" name="组合 48"/>
          <p:cNvGrpSpPr/>
          <p:nvPr/>
        </p:nvGrpSpPr>
        <p:grpSpPr>
          <a:xfrm>
            <a:off x="416158" y="699542"/>
            <a:ext cx="899592" cy="56017"/>
            <a:chOff x="0" y="2842590"/>
            <a:chExt cx="7054752" cy="89199"/>
          </a:xfrm>
        </p:grpSpPr>
        <p:sp>
          <p:nvSpPr>
            <p:cNvPr id="50" name="矩形 49"/>
            <p:cNvSpPr/>
            <p:nvPr/>
          </p:nvSpPr>
          <p:spPr>
            <a:xfrm>
              <a:off x="0" y="2842590"/>
              <a:ext cx="1763688" cy="89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矩形 50"/>
            <p:cNvSpPr/>
            <p:nvPr/>
          </p:nvSpPr>
          <p:spPr>
            <a:xfrm>
              <a:off x="1763688" y="2842590"/>
              <a:ext cx="1763688" cy="891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p:nvSpPr>
          <p:spPr>
            <a:xfrm>
              <a:off x="3527376" y="2842590"/>
              <a:ext cx="1763688" cy="89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矩形 52"/>
            <p:cNvSpPr/>
            <p:nvPr/>
          </p:nvSpPr>
          <p:spPr>
            <a:xfrm>
              <a:off x="5291064" y="2842590"/>
              <a:ext cx="1763688" cy="891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147482575" name="图片 -2147482576" descr="IMG_256"/>
          <p:cNvPicPr>
            <a:picLocks noChangeAspect="1"/>
          </p:cNvPicPr>
          <p:nvPr>
            <p:custDataLst>
              <p:tags r:id="rId1"/>
            </p:custDataLst>
          </p:nvPr>
        </p:nvPicPr>
        <p:blipFill>
          <a:blip r:embed="rId2"/>
          <a:stretch>
            <a:fillRect/>
          </a:stretch>
        </p:blipFill>
        <p:spPr>
          <a:xfrm>
            <a:off x="35560" y="771525"/>
            <a:ext cx="5165725" cy="4340225"/>
          </a:xfrm>
          <a:prstGeom prst="rect">
            <a:avLst/>
          </a:prstGeom>
          <a:noFill/>
          <a:ln w="9525">
            <a:noFill/>
          </a:ln>
        </p:spPr>
      </p:pic>
      <p:pic>
        <p:nvPicPr>
          <p:cNvPr id="-2147482573" name="图片 -2147482574" descr="IMG_256"/>
          <p:cNvPicPr>
            <a:picLocks noChangeAspect="1"/>
          </p:cNvPicPr>
          <p:nvPr>
            <p:custDataLst>
              <p:tags r:id="rId3"/>
            </p:custDataLst>
          </p:nvPr>
        </p:nvPicPr>
        <p:blipFill>
          <a:blip r:embed="rId4"/>
          <a:stretch>
            <a:fillRect/>
          </a:stretch>
        </p:blipFill>
        <p:spPr>
          <a:xfrm>
            <a:off x="3851910" y="3147695"/>
            <a:ext cx="5153025" cy="1888490"/>
          </a:xfrm>
          <a:prstGeom prst="rect">
            <a:avLst/>
          </a:prstGeom>
          <a:noFill/>
          <a:ln w="9525">
            <a:noFill/>
          </a:ln>
        </p:spPr>
      </p:pic>
      <p:sp>
        <p:nvSpPr>
          <p:cNvPr id="100" name="文本框 99"/>
          <p:cNvSpPr txBox="1"/>
          <p:nvPr/>
        </p:nvSpPr>
        <p:spPr>
          <a:xfrm>
            <a:off x="1979930" y="65405"/>
            <a:ext cx="6423660" cy="706120"/>
          </a:xfrm>
          <a:prstGeom prst="rect">
            <a:avLst/>
          </a:prstGeom>
          <a:noFill/>
          <a:ln w="9525">
            <a:noFill/>
          </a:ln>
        </p:spPr>
        <p:txBody>
          <a:bodyPr wrap="square">
            <a:noAutofit/>
          </a:bodyPr>
          <a:p>
            <a:pPr indent="0"/>
            <a:r>
              <a:rPr lang="zh-CN" sz="1200" b="0">
                <a:solidFill>
                  <a:srgbClr val="000000"/>
                </a:solidFill>
                <a:latin typeface="Times New Roman" panose="02020603050405020304" charset="0"/>
                <a:ea typeface="宋体" panose="02010600030101010101" pitchFamily="2" charset="-122"/>
              </a:rPr>
              <a:t>设置结算按钮的点击事件，调用</a:t>
            </a:r>
            <a:r>
              <a:rPr lang="en-US" sz="1200" b="0">
                <a:solidFill>
                  <a:srgbClr val="000000"/>
                </a:solidFill>
                <a:latin typeface="Times New Roman" panose="02020603050405020304" charset="0"/>
              </a:rPr>
              <a:t>DataUtil.getSelectShoppingCarts</a:t>
            </a:r>
            <a:r>
              <a:rPr lang="zh-CN" sz="1200" b="0">
                <a:solidFill>
                  <a:srgbClr val="000000"/>
                </a:solidFill>
                <a:latin typeface="Times New Roman" panose="02020603050405020304" charset="0"/>
                <a:ea typeface="宋体" panose="02010600030101010101" pitchFamily="2" charset="-122"/>
              </a:rPr>
              <a:t>函数找到所有选中的商品，若没有选中的则不做任何操作，只跳出</a:t>
            </a:r>
            <a:r>
              <a:rPr lang="en-US" sz="1200" b="0">
                <a:solidFill>
                  <a:srgbClr val="000000"/>
                </a:solidFill>
                <a:latin typeface="Times New Roman" panose="02020603050405020304" charset="0"/>
              </a:rPr>
              <a:t>toast</a:t>
            </a:r>
            <a:r>
              <a:rPr lang="zh-CN" sz="1200" b="0">
                <a:solidFill>
                  <a:srgbClr val="000000"/>
                </a:solidFill>
                <a:latin typeface="Times New Roman" panose="02020603050405020304" charset="0"/>
                <a:ea typeface="宋体" panose="02010600030101010101" pitchFamily="2" charset="-122"/>
              </a:rPr>
              <a:t>提示；否则获取到后计算总价格并带值跳转；并将每一个购物车商品在购物车中清空，将其总数量减少其购买的商品数量。如图所示</a:t>
            </a:r>
            <a:endParaRPr lang="zh-CN" altLang="en-US" sz="1200" b="0">
              <a:solidFill>
                <a:srgbClr val="000000"/>
              </a:solidFill>
              <a:latin typeface="Times New Roman" panose="02020603050405020304" charset="0"/>
              <a:ea typeface="宋体" panose="02010600030101010101" pitchFamily="2" charset="-122"/>
            </a:endParaRPr>
          </a:p>
        </p:txBody>
      </p:sp>
      <p:sp>
        <p:nvSpPr>
          <p:cNvPr id="2" name="文本框 1"/>
          <p:cNvSpPr txBox="1"/>
          <p:nvPr/>
        </p:nvSpPr>
        <p:spPr>
          <a:xfrm>
            <a:off x="5220335" y="1131570"/>
            <a:ext cx="3862705" cy="1938020"/>
          </a:xfrm>
          <a:prstGeom prst="rect">
            <a:avLst/>
          </a:prstGeom>
          <a:noFill/>
          <a:ln w="9525">
            <a:noFill/>
          </a:ln>
        </p:spPr>
        <p:txBody>
          <a:bodyPr wrap="square">
            <a:spAutoFit/>
          </a:bodyPr>
          <a:p>
            <a:pPr indent="0"/>
            <a:r>
              <a:rPr lang="zh-CN" sz="1200" b="0">
                <a:solidFill>
                  <a:srgbClr val="000000"/>
                </a:solidFill>
                <a:latin typeface="Times New Roman" panose="02020603050405020304" charset="0"/>
                <a:ea typeface="宋体" panose="02010600030101010101" pitchFamily="2" charset="-122"/>
              </a:rPr>
              <a:t>由于</a:t>
            </a:r>
            <a:r>
              <a:rPr lang="en-US" sz="1200" b="0">
                <a:solidFill>
                  <a:srgbClr val="000000"/>
                </a:solidFill>
                <a:latin typeface="Times New Roman" panose="02020603050405020304" charset="0"/>
              </a:rPr>
              <a:t>DataUtil</a:t>
            </a:r>
            <a:r>
              <a:rPr lang="zh-CN" sz="1200" b="0">
                <a:solidFill>
                  <a:srgbClr val="000000"/>
                </a:solidFill>
                <a:latin typeface="Times New Roman" panose="02020603050405020304" charset="0"/>
                <a:ea typeface="宋体" panose="02010600030101010101" pitchFamily="2" charset="-122"/>
              </a:rPr>
              <a:t>中有很多类似功能的函数，以这个函数为例进行详细实现说明，先创建一个</a:t>
            </a:r>
            <a:r>
              <a:rPr lang="en-US" sz="1200" b="0">
                <a:solidFill>
                  <a:srgbClr val="000000"/>
                </a:solidFill>
                <a:latin typeface="Times New Roman" panose="02020603050405020304" charset="0"/>
              </a:rPr>
              <a:t>OrmPredicates</a:t>
            </a:r>
            <a:r>
              <a:rPr lang="zh-CN" sz="1200" b="0">
                <a:solidFill>
                  <a:srgbClr val="000000"/>
                </a:solidFill>
                <a:latin typeface="Times New Roman" panose="02020603050405020304" charset="0"/>
                <a:ea typeface="宋体" panose="02010600030101010101" pitchFamily="2" charset="-122"/>
              </a:rPr>
              <a:t>对象</a:t>
            </a:r>
            <a:r>
              <a:rPr lang="en-US" sz="1200" b="0">
                <a:solidFill>
                  <a:srgbClr val="000000"/>
                </a:solidFill>
                <a:latin typeface="Times New Roman" panose="02020603050405020304" charset="0"/>
              </a:rPr>
              <a:t>ormPredicates</a:t>
            </a:r>
            <a:r>
              <a:rPr lang="zh-CN" sz="1200" b="0">
                <a:solidFill>
                  <a:srgbClr val="000000"/>
                </a:solidFill>
                <a:latin typeface="Times New Roman" panose="02020603050405020304" charset="0"/>
                <a:ea typeface="宋体" panose="02010600030101010101" pitchFamily="2" charset="-122"/>
              </a:rPr>
              <a:t>，用于构建查询条件</a:t>
            </a:r>
            <a:r>
              <a:rPr lang="en-US" sz="1200" b="0">
                <a:solidFill>
                  <a:srgbClr val="000000"/>
                </a:solidFill>
                <a:latin typeface="Times New Roman" panose="02020603050405020304" charset="0"/>
              </a:rPr>
              <a:t>ormContext</a:t>
            </a:r>
            <a:r>
              <a:rPr lang="zh-CN" sz="1200" b="0">
                <a:solidFill>
                  <a:srgbClr val="000000"/>
                </a:solidFill>
                <a:latin typeface="Times New Roman" panose="02020603050405020304" charset="0"/>
                <a:ea typeface="宋体" panose="02010600030101010101" pitchFamily="2" charset="-122"/>
              </a:rPr>
              <a:t>是一个数据库操作上下文对象，通过</a:t>
            </a:r>
            <a:r>
              <a:rPr lang="en-US" sz="1200" b="0">
                <a:solidFill>
                  <a:srgbClr val="000000"/>
                </a:solidFill>
                <a:latin typeface="Times New Roman" panose="02020603050405020304" charset="0"/>
              </a:rPr>
              <a:t>where()</a:t>
            </a:r>
            <a:r>
              <a:rPr lang="zh-CN" sz="1200" b="0">
                <a:solidFill>
                  <a:srgbClr val="000000"/>
                </a:solidFill>
                <a:latin typeface="Times New Roman" panose="02020603050405020304" charset="0"/>
                <a:ea typeface="宋体" panose="02010600030101010101" pitchFamily="2" charset="-122"/>
              </a:rPr>
              <a:t>方法传入</a:t>
            </a:r>
            <a:r>
              <a:rPr lang="en-US" sz="1200" b="0">
                <a:solidFill>
                  <a:srgbClr val="000000"/>
                </a:solidFill>
                <a:latin typeface="Times New Roman" panose="02020603050405020304" charset="0"/>
              </a:rPr>
              <a:t>MyShoppingCart.class</a:t>
            </a:r>
            <a:r>
              <a:rPr lang="zh-CN" sz="1200" b="0">
                <a:solidFill>
                  <a:srgbClr val="000000"/>
                </a:solidFill>
                <a:latin typeface="Times New Roman" panose="02020603050405020304" charset="0"/>
                <a:ea typeface="宋体" panose="02010600030101010101" pitchFamily="2" charset="-122"/>
              </a:rPr>
              <a:t>来指定查询的实体类。然后使用</a:t>
            </a:r>
            <a:r>
              <a:rPr lang="en-US" sz="1200" b="0">
                <a:solidFill>
                  <a:srgbClr val="000000"/>
                </a:solidFill>
                <a:latin typeface="Times New Roman" panose="02020603050405020304" charset="0"/>
              </a:rPr>
              <a:t>equalTo()</a:t>
            </a:r>
            <a:r>
              <a:rPr lang="zh-CN" sz="1200" b="0">
                <a:solidFill>
                  <a:srgbClr val="000000"/>
                </a:solidFill>
                <a:latin typeface="Times New Roman" panose="02020603050405020304" charset="0"/>
                <a:ea typeface="宋体" panose="02010600030101010101" pitchFamily="2" charset="-122"/>
              </a:rPr>
              <a:t>方法设置另一个查询条件，设置了两个条件将用于筛选指定用户的购物车。调用</a:t>
            </a:r>
            <a:r>
              <a:rPr lang="en-US" sz="1200" b="0">
                <a:solidFill>
                  <a:srgbClr val="000000"/>
                </a:solidFill>
                <a:latin typeface="Times New Roman" panose="02020603050405020304" charset="0"/>
              </a:rPr>
              <a:t>query()</a:t>
            </a:r>
            <a:r>
              <a:rPr lang="zh-CN" sz="1200" b="0">
                <a:solidFill>
                  <a:srgbClr val="000000"/>
                </a:solidFill>
                <a:latin typeface="Times New Roman" panose="02020603050405020304" charset="0"/>
                <a:ea typeface="宋体" panose="02010600030101010101" pitchFamily="2" charset="-122"/>
              </a:rPr>
              <a:t>方法执行查询操作，将满足上述两个条件的购物车记录存储在</a:t>
            </a:r>
            <a:r>
              <a:rPr lang="en-US" sz="1200" b="0">
                <a:solidFill>
                  <a:srgbClr val="000000"/>
                </a:solidFill>
                <a:latin typeface="Times New Roman" panose="02020603050405020304" charset="0"/>
              </a:rPr>
              <a:t>ShoppingCarts</a:t>
            </a:r>
            <a:r>
              <a:rPr lang="zh-CN" sz="1200" b="0">
                <a:solidFill>
                  <a:srgbClr val="000000"/>
                </a:solidFill>
                <a:latin typeface="Times New Roman" panose="02020603050405020304" charset="0"/>
                <a:ea typeface="宋体" panose="02010600030101010101" pitchFamily="2" charset="-122"/>
              </a:rPr>
              <a:t>列表中。如果购物车列表不为空，将其作为结果返回</a:t>
            </a:r>
            <a:endParaRPr lang="zh-CN" altLang="en-US" sz="1200" b="0">
              <a:solidFill>
                <a:srgbClr val="000000"/>
              </a:solidFill>
              <a:latin typeface="Times New Roman" panose="02020603050405020304" charset="0"/>
              <a:ea typeface="宋体" panose="02010600030101010101" pitchFamily="2" charset="-122"/>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矩形 38"/>
          <p:cNvSpPr/>
          <p:nvPr/>
        </p:nvSpPr>
        <p:spPr>
          <a:xfrm>
            <a:off x="5364088" y="2070506"/>
            <a:ext cx="2736304" cy="398780"/>
          </a:xfrm>
          <a:prstGeom prst="rect">
            <a:avLst/>
          </a:prstGeom>
        </p:spPr>
        <p:txBody>
          <a:bodyPr wrap="square">
            <a:spAutoFit/>
          </a:bodyPr>
          <a:lstStyle/>
          <a:p>
            <a:pPr algn="l"/>
            <a:r>
              <a:rPr lang="zh-CN" altLang="en-US" sz="2000" b="1" dirty="0">
                <a:ln w="6350">
                  <a:noFill/>
                </a:ln>
                <a:solidFill>
                  <a:schemeClr val="tx1">
                    <a:lumMod val="50000"/>
                    <a:lumOff val="50000"/>
                  </a:schemeClr>
                </a:solidFill>
                <a:latin typeface="Impact" panose="020B0806030902050204" pitchFamily="34" charset="0"/>
                <a:ea typeface="微软雅黑" panose="020B0503020204020204" pitchFamily="34" charset="-122"/>
              </a:rPr>
              <a:t>系统测试</a:t>
            </a:r>
            <a:endParaRPr lang="zh-CN" altLang="en-US" sz="2000" b="1" dirty="0">
              <a:ln w="6350">
                <a:noFill/>
              </a:ln>
              <a:solidFill>
                <a:schemeClr val="tx1">
                  <a:lumMod val="50000"/>
                  <a:lumOff val="50000"/>
                </a:schemeClr>
              </a:solidFill>
              <a:latin typeface="Impact" panose="020B0806030902050204" pitchFamily="34" charset="0"/>
              <a:ea typeface="微软雅黑" panose="020B0503020204020204" pitchFamily="34" charset="-122"/>
            </a:endParaRPr>
          </a:p>
        </p:txBody>
      </p:sp>
      <p:sp>
        <p:nvSpPr>
          <p:cNvPr id="41" name="矩形 40"/>
          <p:cNvSpPr/>
          <p:nvPr/>
        </p:nvSpPr>
        <p:spPr>
          <a:xfrm>
            <a:off x="4573570" y="1790523"/>
            <a:ext cx="790518" cy="769441"/>
          </a:xfrm>
          <a:prstGeom prst="rect">
            <a:avLst/>
          </a:prstGeom>
        </p:spPr>
        <p:txBody>
          <a:bodyPr wrap="square">
            <a:spAutoFit/>
          </a:bodyPr>
          <a:lstStyle/>
          <a:p>
            <a:pPr algn="ctr"/>
            <a:r>
              <a:rPr lang="en-US" altLang="zh-CN" sz="4400" dirty="0">
                <a:ln w="6350">
                  <a:noFill/>
                </a:ln>
                <a:solidFill>
                  <a:schemeClr val="bg1">
                    <a:lumMod val="50000"/>
                  </a:schemeClr>
                </a:solidFill>
                <a:latin typeface="Impact" panose="020B0806030902050204" pitchFamily="34" charset="0"/>
                <a:ea typeface="微软雅黑" panose="020B0503020204020204" pitchFamily="34" charset="-122"/>
              </a:rPr>
              <a:t>05</a:t>
            </a:r>
            <a:endParaRPr lang="zh-CN" altLang="en-US" sz="4400" dirty="0">
              <a:ln w="6350">
                <a:noFill/>
              </a:ln>
              <a:solidFill>
                <a:schemeClr val="bg1">
                  <a:lumMod val="50000"/>
                </a:schemeClr>
              </a:solidFill>
              <a:latin typeface="Impact" panose="020B0806030902050204" pitchFamily="34" charset="0"/>
              <a:ea typeface="微软雅黑" panose="020B0503020204020204" pitchFamily="34" charset="-122"/>
            </a:endParaRPr>
          </a:p>
        </p:txBody>
      </p:sp>
      <p:grpSp>
        <p:nvGrpSpPr>
          <p:cNvPr id="47" name="组合 46"/>
          <p:cNvGrpSpPr/>
          <p:nvPr/>
        </p:nvGrpSpPr>
        <p:grpSpPr>
          <a:xfrm>
            <a:off x="0" y="2517744"/>
            <a:ext cx="9144000" cy="54006"/>
            <a:chOff x="2190216" y="0"/>
            <a:chExt cx="7128792" cy="108012"/>
          </a:xfrm>
        </p:grpSpPr>
        <p:sp>
          <p:nvSpPr>
            <p:cNvPr id="50" name="矩形 49"/>
            <p:cNvSpPr/>
            <p:nvPr/>
          </p:nvSpPr>
          <p:spPr>
            <a:xfrm>
              <a:off x="2190216" y="0"/>
              <a:ext cx="1188132" cy="1080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矩形 52"/>
            <p:cNvSpPr/>
            <p:nvPr/>
          </p:nvSpPr>
          <p:spPr>
            <a:xfrm>
              <a:off x="3378348" y="0"/>
              <a:ext cx="1188132" cy="1080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矩形 55"/>
            <p:cNvSpPr/>
            <p:nvPr/>
          </p:nvSpPr>
          <p:spPr>
            <a:xfrm>
              <a:off x="4566480" y="0"/>
              <a:ext cx="1188132" cy="1080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矩形 56"/>
            <p:cNvSpPr/>
            <p:nvPr/>
          </p:nvSpPr>
          <p:spPr>
            <a:xfrm>
              <a:off x="5754612" y="0"/>
              <a:ext cx="1188132" cy="1080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矩形 57"/>
            <p:cNvSpPr/>
            <p:nvPr/>
          </p:nvSpPr>
          <p:spPr>
            <a:xfrm>
              <a:off x="6942744" y="0"/>
              <a:ext cx="1188132" cy="10801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矩形 73"/>
            <p:cNvSpPr/>
            <p:nvPr/>
          </p:nvSpPr>
          <p:spPr>
            <a:xfrm>
              <a:off x="8130876" y="0"/>
              <a:ext cx="1188132" cy="10801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15" name="Rectangle 39"/>
          <p:cNvSpPr>
            <a:spLocks noChangeArrowheads="1"/>
          </p:cNvSpPr>
          <p:nvPr/>
        </p:nvSpPr>
        <p:spPr bwMode="auto">
          <a:xfrm>
            <a:off x="416159" y="278281"/>
            <a:ext cx="2778059" cy="307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buFont typeface="Arial" panose="020B0604020202020204" pitchFamily="34" charset="0"/>
              <a:buNone/>
            </a:pPr>
            <a:r>
              <a:rPr lang="zh-CN" altLang="en-US" sz="2000" dirty="0">
                <a:solidFill>
                  <a:schemeClr val="accent1"/>
                </a:solidFill>
                <a:latin typeface="微软雅黑" panose="020B0503020204020204" pitchFamily="34" charset="-122"/>
                <a:ea typeface="微软雅黑" panose="020B0503020204020204" pitchFamily="34" charset="-122"/>
              </a:rPr>
              <a:t>测试</a:t>
            </a:r>
            <a:endParaRPr lang="zh-CN" altLang="en-US" sz="2000" dirty="0">
              <a:solidFill>
                <a:schemeClr val="accent1"/>
              </a:solidFill>
              <a:latin typeface="微软雅黑" panose="020B0503020204020204" pitchFamily="34" charset="-122"/>
              <a:ea typeface="微软雅黑" panose="020B0503020204020204" pitchFamily="34" charset="-122"/>
            </a:endParaRPr>
          </a:p>
        </p:txBody>
      </p:sp>
      <p:grpSp>
        <p:nvGrpSpPr>
          <p:cNvPr id="16" name="组合 15"/>
          <p:cNvGrpSpPr/>
          <p:nvPr/>
        </p:nvGrpSpPr>
        <p:grpSpPr>
          <a:xfrm>
            <a:off x="416158" y="699542"/>
            <a:ext cx="899592" cy="56017"/>
            <a:chOff x="0" y="2842590"/>
            <a:chExt cx="7054752" cy="89199"/>
          </a:xfrm>
        </p:grpSpPr>
        <p:sp>
          <p:nvSpPr>
            <p:cNvPr id="17" name="矩形 16"/>
            <p:cNvSpPr/>
            <p:nvPr/>
          </p:nvSpPr>
          <p:spPr>
            <a:xfrm>
              <a:off x="0" y="2842590"/>
              <a:ext cx="1763688" cy="89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1763688" y="2842590"/>
              <a:ext cx="1763688" cy="891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3527376" y="2842590"/>
              <a:ext cx="1763688" cy="89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5291064" y="2842590"/>
              <a:ext cx="1763688" cy="891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073742900" name="图片 1073742899" descr="1688714733103"/>
          <p:cNvPicPr>
            <a:picLocks noChangeAspect="1"/>
          </p:cNvPicPr>
          <p:nvPr>
            <p:custDataLst>
              <p:tags r:id="rId1"/>
            </p:custDataLst>
          </p:nvPr>
        </p:nvPicPr>
        <p:blipFill>
          <a:blip r:embed="rId2"/>
          <a:stretch>
            <a:fillRect/>
          </a:stretch>
        </p:blipFill>
        <p:spPr>
          <a:xfrm>
            <a:off x="3573780" y="843280"/>
            <a:ext cx="2061244" cy="4181475"/>
          </a:xfrm>
          <a:prstGeom prst="rect">
            <a:avLst/>
          </a:prstGeom>
          <a:noFill/>
          <a:ln w="9525">
            <a:noFill/>
          </a:ln>
        </p:spPr>
      </p:pic>
      <p:sp>
        <p:nvSpPr>
          <p:cNvPr id="100" name="文本框 99"/>
          <p:cNvSpPr txBox="1"/>
          <p:nvPr/>
        </p:nvSpPr>
        <p:spPr>
          <a:xfrm>
            <a:off x="3060065" y="393065"/>
            <a:ext cx="3069590" cy="306705"/>
          </a:xfrm>
          <a:prstGeom prst="rect">
            <a:avLst/>
          </a:prstGeom>
          <a:noFill/>
          <a:ln w="9525">
            <a:noFill/>
          </a:ln>
        </p:spPr>
        <p:txBody>
          <a:bodyPr wrap="square">
            <a:spAutoFit/>
          </a:bodyPr>
          <a:p>
            <a:pPr indent="0" algn="ctr"/>
            <a:r>
              <a:rPr lang="zh-CN" sz="1400" b="0">
                <a:solidFill>
                  <a:srgbClr val="000000"/>
                </a:solidFill>
                <a:latin typeface="Times New Roman" panose="02020603050405020304" charset="0"/>
                <a:ea typeface="宋体" panose="02010600030101010101" pitchFamily="2" charset="-122"/>
              </a:rPr>
              <a:t>进入系统，展示登录界面</a:t>
            </a:r>
            <a:endParaRPr lang="zh-CN" altLang="en-US" sz="1400" b="0">
              <a:solidFill>
                <a:srgbClr val="000000"/>
              </a:solidFill>
              <a:latin typeface="Times New Roman" panose="02020603050405020304" charset="0"/>
              <a:ea typeface="宋体" panose="02010600030101010101" pitchFamily="2" charset="-122"/>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矩形 37"/>
          <p:cNvSpPr/>
          <p:nvPr/>
        </p:nvSpPr>
        <p:spPr>
          <a:xfrm>
            <a:off x="4573570" y="2676794"/>
            <a:ext cx="1624330" cy="783590"/>
          </a:xfrm>
          <a:prstGeom prst="rect">
            <a:avLst/>
          </a:prstGeom>
        </p:spPr>
        <p:txBody>
          <a:bodyPr wrap="none">
            <a:spAutoFit/>
          </a:bodyPr>
          <a:lstStyle/>
          <a:p>
            <a:pPr marL="171450" indent="-171450" algn="l">
              <a:lnSpc>
                <a:spcPct val="150000"/>
              </a:lnSpc>
              <a:buFont typeface="Wingdings" panose="05000000000000000000" pitchFamily="2" charset="2"/>
              <a:buChar char="ü"/>
            </a:pPr>
            <a:r>
              <a:rPr lang="zh-CN" altLang="en-US" sz="1000" dirty="0">
                <a:ln w="6350">
                  <a:noFill/>
                </a:ln>
                <a:solidFill>
                  <a:schemeClr val="bg1">
                    <a:lumMod val="50000"/>
                  </a:schemeClr>
                </a:solidFill>
                <a:latin typeface="Impact" panose="020B0806030902050204" pitchFamily="34" charset="0"/>
                <a:ea typeface="微软雅黑" panose="020B0503020204020204" pitchFamily="34" charset="-122"/>
                <a:sym typeface="+mn-ea"/>
              </a:rPr>
              <a:t>系统的主要内容</a:t>
            </a:r>
            <a:endParaRPr lang="zh-CN" altLang="en-US" sz="1000" dirty="0">
              <a:ln w="6350">
                <a:noFill/>
              </a:ln>
              <a:solidFill>
                <a:schemeClr val="bg1">
                  <a:lumMod val="50000"/>
                </a:schemeClr>
              </a:solidFill>
              <a:latin typeface="Impact" panose="020B0806030902050204" pitchFamily="34" charset="0"/>
              <a:ea typeface="微软雅黑" panose="020B0503020204020204" pitchFamily="34" charset="-122"/>
            </a:endParaRPr>
          </a:p>
          <a:p>
            <a:pPr marL="171450" indent="-171450" algn="l">
              <a:lnSpc>
                <a:spcPct val="150000"/>
              </a:lnSpc>
              <a:buFont typeface="Wingdings" panose="05000000000000000000" pitchFamily="2" charset="2"/>
              <a:buChar char="ü"/>
            </a:pPr>
            <a:r>
              <a:rPr lang="zh-CN" altLang="en-US" sz="1000" dirty="0">
                <a:ln w="6350">
                  <a:noFill/>
                </a:ln>
                <a:solidFill>
                  <a:schemeClr val="bg1">
                    <a:lumMod val="50000"/>
                  </a:schemeClr>
                </a:solidFill>
                <a:latin typeface="Impact" panose="020B0806030902050204" pitchFamily="34" charset="0"/>
                <a:ea typeface="微软雅黑" panose="020B0503020204020204" pitchFamily="34" charset="-122"/>
                <a:sym typeface="+mn-ea"/>
              </a:rPr>
              <a:t>系统涉及的技术知识点</a:t>
            </a:r>
            <a:endParaRPr lang="zh-CN" altLang="en-US" sz="1000" dirty="0">
              <a:ln w="6350">
                <a:noFill/>
              </a:ln>
              <a:solidFill>
                <a:schemeClr val="bg1">
                  <a:lumMod val="50000"/>
                </a:schemeClr>
              </a:solidFill>
              <a:latin typeface="Impact" panose="020B0806030902050204" pitchFamily="34" charset="0"/>
              <a:ea typeface="微软雅黑" panose="020B0503020204020204" pitchFamily="34" charset="-122"/>
              <a:sym typeface="+mn-ea"/>
            </a:endParaRPr>
          </a:p>
          <a:p>
            <a:pPr marL="171450" indent="-171450" algn="l">
              <a:lnSpc>
                <a:spcPct val="150000"/>
              </a:lnSpc>
              <a:buFont typeface="Wingdings" panose="05000000000000000000" pitchFamily="2" charset="2"/>
              <a:buChar char="ü"/>
            </a:pPr>
            <a:endParaRPr lang="zh-CN" altLang="en-US" sz="1000" dirty="0">
              <a:ln w="6350">
                <a:noFill/>
              </a:ln>
              <a:solidFill>
                <a:schemeClr val="bg1">
                  <a:lumMod val="50000"/>
                </a:schemeClr>
              </a:solidFill>
              <a:latin typeface="Impact" panose="020B0806030902050204" pitchFamily="34" charset="0"/>
              <a:ea typeface="微软雅黑" panose="020B0503020204020204" pitchFamily="34" charset="-122"/>
            </a:endParaRPr>
          </a:p>
        </p:txBody>
      </p:sp>
      <p:sp>
        <p:nvSpPr>
          <p:cNvPr id="39" name="矩形 38"/>
          <p:cNvSpPr/>
          <p:nvPr/>
        </p:nvSpPr>
        <p:spPr>
          <a:xfrm>
            <a:off x="5363845" y="2070735"/>
            <a:ext cx="1303020" cy="398780"/>
          </a:xfrm>
          <a:prstGeom prst="rect">
            <a:avLst/>
          </a:prstGeom>
        </p:spPr>
        <p:txBody>
          <a:bodyPr wrap="square">
            <a:spAutoFit/>
          </a:bodyPr>
          <a:lstStyle/>
          <a:p>
            <a:r>
              <a:rPr lang="zh-CN" altLang="en-US" sz="2000" b="1" dirty="0">
                <a:ln w="6350">
                  <a:noFill/>
                </a:ln>
                <a:solidFill>
                  <a:schemeClr val="tx1">
                    <a:lumMod val="50000"/>
                    <a:lumOff val="50000"/>
                  </a:schemeClr>
                </a:solidFill>
                <a:latin typeface="Impact" panose="020B0806030902050204" pitchFamily="34" charset="0"/>
                <a:ea typeface="微软雅黑" panose="020B0503020204020204" pitchFamily="34" charset="-122"/>
              </a:rPr>
              <a:t>绪论</a:t>
            </a:r>
            <a:endParaRPr lang="zh-CN" altLang="en-US" sz="2000" b="1" dirty="0">
              <a:ln w="6350">
                <a:noFill/>
              </a:ln>
              <a:solidFill>
                <a:schemeClr val="tx1">
                  <a:lumMod val="50000"/>
                  <a:lumOff val="50000"/>
                </a:schemeClr>
              </a:solidFill>
              <a:latin typeface="Impact" panose="020B0806030902050204" pitchFamily="34" charset="0"/>
              <a:ea typeface="微软雅黑" panose="020B0503020204020204" pitchFamily="34" charset="-122"/>
            </a:endParaRPr>
          </a:p>
        </p:txBody>
      </p:sp>
      <p:sp>
        <p:nvSpPr>
          <p:cNvPr id="41" name="矩形 40"/>
          <p:cNvSpPr/>
          <p:nvPr/>
        </p:nvSpPr>
        <p:spPr>
          <a:xfrm>
            <a:off x="4573570" y="1790523"/>
            <a:ext cx="790518" cy="769441"/>
          </a:xfrm>
          <a:prstGeom prst="rect">
            <a:avLst/>
          </a:prstGeom>
        </p:spPr>
        <p:txBody>
          <a:bodyPr wrap="square">
            <a:spAutoFit/>
          </a:bodyPr>
          <a:lstStyle/>
          <a:p>
            <a:pPr algn="ctr"/>
            <a:r>
              <a:rPr lang="en-US" altLang="zh-CN" sz="4400" dirty="0">
                <a:ln w="6350">
                  <a:noFill/>
                </a:ln>
                <a:solidFill>
                  <a:schemeClr val="bg1">
                    <a:lumMod val="50000"/>
                  </a:schemeClr>
                </a:solidFill>
                <a:latin typeface="Impact" panose="020B0806030902050204" pitchFamily="34" charset="0"/>
                <a:ea typeface="微软雅黑" panose="020B0503020204020204" pitchFamily="34" charset="-122"/>
              </a:rPr>
              <a:t>01</a:t>
            </a:r>
            <a:endParaRPr lang="zh-CN" altLang="en-US" sz="4400" dirty="0">
              <a:ln w="6350">
                <a:noFill/>
              </a:ln>
              <a:solidFill>
                <a:schemeClr val="bg1">
                  <a:lumMod val="50000"/>
                </a:schemeClr>
              </a:solidFill>
              <a:latin typeface="Impact" panose="020B0806030902050204" pitchFamily="34" charset="0"/>
              <a:ea typeface="微软雅黑" panose="020B0503020204020204" pitchFamily="34" charset="-122"/>
            </a:endParaRPr>
          </a:p>
        </p:txBody>
      </p:sp>
      <p:grpSp>
        <p:nvGrpSpPr>
          <p:cNvPr id="47" name="组合 46"/>
          <p:cNvGrpSpPr/>
          <p:nvPr/>
        </p:nvGrpSpPr>
        <p:grpSpPr>
          <a:xfrm>
            <a:off x="0" y="2517744"/>
            <a:ext cx="9144000" cy="54006"/>
            <a:chOff x="2190216" y="0"/>
            <a:chExt cx="7128792" cy="108012"/>
          </a:xfrm>
        </p:grpSpPr>
        <p:sp>
          <p:nvSpPr>
            <p:cNvPr id="50" name="矩形 49"/>
            <p:cNvSpPr/>
            <p:nvPr/>
          </p:nvSpPr>
          <p:spPr>
            <a:xfrm>
              <a:off x="2190216" y="0"/>
              <a:ext cx="1188132" cy="1080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矩形 52"/>
            <p:cNvSpPr/>
            <p:nvPr/>
          </p:nvSpPr>
          <p:spPr>
            <a:xfrm>
              <a:off x="3378348" y="0"/>
              <a:ext cx="1188132" cy="1080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矩形 55"/>
            <p:cNvSpPr/>
            <p:nvPr/>
          </p:nvSpPr>
          <p:spPr>
            <a:xfrm>
              <a:off x="4566480" y="0"/>
              <a:ext cx="1188132" cy="1080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矩形 56"/>
            <p:cNvSpPr/>
            <p:nvPr/>
          </p:nvSpPr>
          <p:spPr>
            <a:xfrm>
              <a:off x="5754612" y="0"/>
              <a:ext cx="1188132" cy="1080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矩形 57"/>
            <p:cNvSpPr/>
            <p:nvPr/>
          </p:nvSpPr>
          <p:spPr>
            <a:xfrm>
              <a:off x="6942744" y="0"/>
              <a:ext cx="1188132" cy="10801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矩形 73"/>
            <p:cNvSpPr/>
            <p:nvPr/>
          </p:nvSpPr>
          <p:spPr>
            <a:xfrm>
              <a:off x="8130876" y="0"/>
              <a:ext cx="1188132" cy="10801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文本框 1"/>
          <p:cNvSpPr txBox="1"/>
          <p:nvPr/>
        </p:nvSpPr>
        <p:spPr>
          <a:xfrm>
            <a:off x="6096000" y="411510"/>
            <a:ext cx="2580456" cy="369332"/>
          </a:xfrm>
          <a:prstGeom prst="rect">
            <a:avLst/>
          </a:prstGeom>
          <a:noFill/>
        </p:spPr>
        <p:txBody>
          <a:bodyPr wrap="square" rtlCol="0">
            <a:spAutoFit/>
          </a:bodyPr>
          <a:lstStyle/>
          <a:p>
            <a:r>
              <a:rPr lang="en-US" altLang="zh-CN" dirty="0">
                <a:solidFill>
                  <a:srgbClr val="F2F2F2"/>
                </a:solidFill>
              </a:rPr>
              <a:t>https://www.ypppt.com/</a:t>
            </a:r>
            <a:endParaRPr lang="zh-CN" altLang="en-US" dirty="0">
              <a:solidFill>
                <a:srgbClr val="F2F2F2"/>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15" name="Rectangle 39"/>
          <p:cNvSpPr>
            <a:spLocks noChangeArrowheads="1"/>
          </p:cNvSpPr>
          <p:nvPr/>
        </p:nvSpPr>
        <p:spPr bwMode="auto">
          <a:xfrm>
            <a:off x="416159" y="278281"/>
            <a:ext cx="2778059" cy="307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buFont typeface="Arial" panose="020B0604020202020204" pitchFamily="34" charset="0"/>
              <a:buNone/>
            </a:pPr>
            <a:r>
              <a:rPr lang="zh-CN" altLang="en-US" sz="2000" dirty="0">
                <a:solidFill>
                  <a:schemeClr val="accent1"/>
                </a:solidFill>
                <a:latin typeface="微软雅黑" panose="020B0503020204020204" pitchFamily="34" charset="-122"/>
                <a:ea typeface="微软雅黑" panose="020B0503020204020204" pitchFamily="34" charset="-122"/>
              </a:rPr>
              <a:t>测试</a:t>
            </a:r>
            <a:endParaRPr lang="zh-CN" altLang="en-US" sz="2000" dirty="0">
              <a:solidFill>
                <a:schemeClr val="accent1"/>
              </a:solidFill>
              <a:latin typeface="微软雅黑" panose="020B0503020204020204" pitchFamily="34" charset="-122"/>
              <a:ea typeface="微软雅黑" panose="020B0503020204020204" pitchFamily="34" charset="-122"/>
            </a:endParaRPr>
          </a:p>
        </p:txBody>
      </p:sp>
      <p:grpSp>
        <p:nvGrpSpPr>
          <p:cNvPr id="16" name="组合 15"/>
          <p:cNvGrpSpPr/>
          <p:nvPr/>
        </p:nvGrpSpPr>
        <p:grpSpPr>
          <a:xfrm>
            <a:off x="416158" y="699542"/>
            <a:ext cx="899592" cy="56017"/>
            <a:chOff x="0" y="2842590"/>
            <a:chExt cx="7054752" cy="89199"/>
          </a:xfrm>
        </p:grpSpPr>
        <p:sp>
          <p:nvSpPr>
            <p:cNvPr id="17" name="矩形 16"/>
            <p:cNvSpPr/>
            <p:nvPr/>
          </p:nvSpPr>
          <p:spPr>
            <a:xfrm>
              <a:off x="0" y="2842590"/>
              <a:ext cx="1763688" cy="89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1763688" y="2842590"/>
              <a:ext cx="1763688" cy="891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3527376" y="2842590"/>
              <a:ext cx="1763688" cy="89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5291064" y="2842590"/>
              <a:ext cx="1763688" cy="891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0" name="文本框 99"/>
          <p:cNvSpPr txBox="1"/>
          <p:nvPr/>
        </p:nvSpPr>
        <p:spPr>
          <a:xfrm>
            <a:off x="3060065" y="393065"/>
            <a:ext cx="3069590" cy="306705"/>
          </a:xfrm>
          <a:prstGeom prst="rect">
            <a:avLst/>
          </a:prstGeom>
          <a:noFill/>
          <a:ln w="9525">
            <a:noFill/>
          </a:ln>
        </p:spPr>
        <p:txBody>
          <a:bodyPr wrap="square">
            <a:spAutoFit/>
          </a:bodyPr>
          <a:p>
            <a:pPr indent="0" algn="ctr"/>
            <a:r>
              <a:rPr lang="zh-CN" sz="1400" b="0">
                <a:solidFill>
                  <a:srgbClr val="000000"/>
                </a:solidFill>
                <a:latin typeface="Times New Roman" panose="02020603050405020304" charset="0"/>
                <a:ea typeface="宋体" panose="02010600030101010101" pitchFamily="2" charset="-122"/>
              </a:rPr>
              <a:t>点击下方注册，进入注册界面</a:t>
            </a:r>
            <a:endParaRPr lang="zh-CN" sz="1400" b="0">
              <a:solidFill>
                <a:srgbClr val="000000"/>
              </a:solidFill>
              <a:latin typeface="Times New Roman" panose="02020603050405020304" charset="0"/>
              <a:ea typeface="宋体" panose="02010600030101010101" pitchFamily="2" charset="-122"/>
            </a:endParaRPr>
          </a:p>
        </p:txBody>
      </p:sp>
      <p:pic>
        <p:nvPicPr>
          <p:cNvPr id="1073742903" name="图片 1073742902" descr="1688714926377"/>
          <p:cNvPicPr>
            <a:picLocks noChangeAspect="1"/>
          </p:cNvPicPr>
          <p:nvPr>
            <p:custDataLst>
              <p:tags r:id="rId1"/>
            </p:custDataLst>
          </p:nvPr>
        </p:nvPicPr>
        <p:blipFill>
          <a:blip r:embed="rId2"/>
          <a:stretch>
            <a:fillRect/>
          </a:stretch>
        </p:blipFill>
        <p:spPr>
          <a:xfrm>
            <a:off x="3564255" y="843915"/>
            <a:ext cx="2061237" cy="4181475"/>
          </a:xfrm>
          <a:prstGeom prst="rect">
            <a:avLst/>
          </a:prstGeom>
          <a:noFill/>
          <a:ln w="9525">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15" name="Rectangle 39"/>
          <p:cNvSpPr>
            <a:spLocks noChangeArrowheads="1"/>
          </p:cNvSpPr>
          <p:nvPr/>
        </p:nvSpPr>
        <p:spPr bwMode="auto">
          <a:xfrm>
            <a:off x="416159" y="278281"/>
            <a:ext cx="2778059" cy="307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buFont typeface="Arial" panose="020B0604020202020204" pitchFamily="34" charset="0"/>
              <a:buNone/>
            </a:pPr>
            <a:r>
              <a:rPr lang="zh-CN" altLang="en-US" sz="2000" dirty="0">
                <a:solidFill>
                  <a:schemeClr val="accent1"/>
                </a:solidFill>
                <a:latin typeface="微软雅黑" panose="020B0503020204020204" pitchFamily="34" charset="-122"/>
                <a:ea typeface="微软雅黑" panose="020B0503020204020204" pitchFamily="34" charset="-122"/>
              </a:rPr>
              <a:t>测试</a:t>
            </a:r>
            <a:endParaRPr lang="zh-CN" altLang="en-US" sz="2000" dirty="0">
              <a:solidFill>
                <a:schemeClr val="accent1"/>
              </a:solidFill>
              <a:latin typeface="微软雅黑" panose="020B0503020204020204" pitchFamily="34" charset="-122"/>
              <a:ea typeface="微软雅黑" panose="020B0503020204020204" pitchFamily="34" charset="-122"/>
            </a:endParaRPr>
          </a:p>
        </p:txBody>
      </p:sp>
      <p:grpSp>
        <p:nvGrpSpPr>
          <p:cNvPr id="16" name="组合 15"/>
          <p:cNvGrpSpPr/>
          <p:nvPr/>
        </p:nvGrpSpPr>
        <p:grpSpPr>
          <a:xfrm>
            <a:off x="416158" y="699542"/>
            <a:ext cx="899592" cy="56017"/>
            <a:chOff x="0" y="2842590"/>
            <a:chExt cx="7054752" cy="89199"/>
          </a:xfrm>
        </p:grpSpPr>
        <p:sp>
          <p:nvSpPr>
            <p:cNvPr id="17" name="矩形 16"/>
            <p:cNvSpPr/>
            <p:nvPr/>
          </p:nvSpPr>
          <p:spPr>
            <a:xfrm>
              <a:off x="0" y="2842590"/>
              <a:ext cx="1763688" cy="89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1763688" y="2842590"/>
              <a:ext cx="1763688" cy="891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3527376" y="2842590"/>
              <a:ext cx="1763688" cy="89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5291064" y="2842590"/>
              <a:ext cx="1763688" cy="891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0" name="文本框 99"/>
          <p:cNvSpPr txBox="1"/>
          <p:nvPr/>
        </p:nvSpPr>
        <p:spPr>
          <a:xfrm>
            <a:off x="2657475" y="393065"/>
            <a:ext cx="3844925" cy="306705"/>
          </a:xfrm>
          <a:prstGeom prst="rect">
            <a:avLst/>
          </a:prstGeom>
          <a:noFill/>
          <a:ln w="9525">
            <a:noFill/>
          </a:ln>
        </p:spPr>
        <p:txBody>
          <a:bodyPr wrap="square">
            <a:spAutoFit/>
          </a:bodyPr>
          <a:p>
            <a:pPr indent="0" algn="ctr"/>
            <a:r>
              <a:rPr lang="zh-CN" sz="1400" b="0">
                <a:solidFill>
                  <a:srgbClr val="000000"/>
                </a:solidFill>
                <a:latin typeface="Times New Roman" panose="02020603050405020304" charset="0"/>
                <a:ea typeface="宋体" panose="02010600030101010101" pitchFamily="2" charset="-122"/>
              </a:rPr>
              <a:t>点击小眼睛设置可见，输入用户名和密码</a:t>
            </a:r>
            <a:endParaRPr lang="zh-CN" sz="1400" b="0">
              <a:solidFill>
                <a:srgbClr val="000000"/>
              </a:solidFill>
              <a:latin typeface="Times New Roman" panose="02020603050405020304" charset="0"/>
              <a:ea typeface="宋体" panose="02010600030101010101" pitchFamily="2" charset="-122"/>
            </a:endParaRPr>
          </a:p>
        </p:txBody>
      </p:sp>
      <p:pic>
        <p:nvPicPr>
          <p:cNvPr id="1073742905" name="图片 1073742904" descr="1688715031893"/>
          <p:cNvPicPr>
            <a:picLocks noChangeAspect="1"/>
          </p:cNvPicPr>
          <p:nvPr>
            <p:custDataLst>
              <p:tags r:id="rId1"/>
            </p:custDataLst>
          </p:nvPr>
        </p:nvPicPr>
        <p:blipFill>
          <a:blip r:embed="rId2"/>
          <a:stretch>
            <a:fillRect/>
          </a:stretch>
        </p:blipFill>
        <p:spPr>
          <a:xfrm>
            <a:off x="3564255" y="843915"/>
            <a:ext cx="2061237" cy="4181475"/>
          </a:xfrm>
          <a:prstGeom prst="rect">
            <a:avLst/>
          </a:prstGeom>
          <a:noFill/>
          <a:ln w="9525">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15" name="Rectangle 39"/>
          <p:cNvSpPr>
            <a:spLocks noChangeArrowheads="1"/>
          </p:cNvSpPr>
          <p:nvPr/>
        </p:nvSpPr>
        <p:spPr bwMode="auto">
          <a:xfrm>
            <a:off x="416159" y="278281"/>
            <a:ext cx="2778059" cy="307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buFont typeface="Arial" panose="020B0604020202020204" pitchFamily="34" charset="0"/>
              <a:buNone/>
            </a:pPr>
            <a:r>
              <a:rPr lang="zh-CN" altLang="en-US" sz="2000" dirty="0">
                <a:solidFill>
                  <a:schemeClr val="accent1"/>
                </a:solidFill>
                <a:latin typeface="微软雅黑" panose="020B0503020204020204" pitchFamily="34" charset="-122"/>
                <a:ea typeface="微软雅黑" panose="020B0503020204020204" pitchFamily="34" charset="-122"/>
              </a:rPr>
              <a:t>测试</a:t>
            </a:r>
            <a:endParaRPr lang="zh-CN" altLang="en-US" sz="2000" dirty="0">
              <a:solidFill>
                <a:schemeClr val="accent1"/>
              </a:solidFill>
              <a:latin typeface="微软雅黑" panose="020B0503020204020204" pitchFamily="34" charset="-122"/>
              <a:ea typeface="微软雅黑" panose="020B0503020204020204" pitchFamily="34" charset="-122"/>
            </a:endParaRPr>
          </a:p>
        </p:txBody>
      </p:sp>
      <p:grpSp>
        <p:nvGrpSpPr>
          <p:cNvPr id="16" name="组合 15"/>
          <p:cNvGrpSpPr/>
          <p:nvPr/>
        </p:nvGrpSpPr>
        <p:grpSpPr>
          <a:xfrm>
            <a:off x="416158" y="699542"/>
            <a:ext cx="899592" cy="56017"/>
            <a:chOff x="0" y="2842590"/>
            <a:chExt cx="7054752" cy="89199"/>
          </a:xfrm>
        </p:grpSpPr>
        <p:sp>
          <p:nvSpPr>
            <p:cNvPr id="17" name="矩形 16"/>
            <p:cNvSpPr/>
            <p:nvPr/>
          </p:nvSpPr>
          <p:spPr>
            <a:xfrm>
              <a:off x="0" y="2842590"/>
              <a:ext cx="1763688" cy="89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1763688" y="2842590"/>
              <a:ext cx="1763688" cy="891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3527376" y="2842590"/>
              <a:ext cx="1763688" cy="89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5291064" y="2842590"/>
              <a:ext cx="1763688" cy="891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0" name="文本框 99"/>
          <p:cNvSpPr txBox="1"/>
          <p:nvPr/>
        </p:nvSpPr>
        <p:spPr>
          <a:xfrm>
            <a:off x="2769235" y="393065"/>
            <a:ext cx="3724910" cy="306705"/>
          </a:xfrm>
          <a:prstGeom prst="rect">
            <a:avLst/>
          </a:prstGeom>
          <a:noFill/>
          <a:ln w="9525">
            <a:noFill/>
          </a:ln>
        </p:spPr>
        <p:txBody>
          <a:bodyPr wrap="square">
            <a:spAutoFit/>
          </a:bodyPr>
          <a:p>
            <a:pPr indent="0" algn="ctr"/>
            <a:r>
              <a:rPr lang="zh-CN" sz="1400" b="0">
                <a:solidFill>
                  <a:srgbClr val="000000"/>
                </a:solidFill>
                <a:latin typeface="Times New Roman" panose="02020603050405020304" charset="0"/>
                <a:ea typeface="宋体" panose="02010600030101010101" pitchFamily="2" charset="-122"/>
              </a:rPr>
              <a:t>点击记住我的框选，点击登录，进入主界面</a:t>
            </a:r>
            <a:endParaRPr lang="zh-CN" sz="1400" b="0">
              <a:solidFill>
                <a:srgbClr val="000000"/>
              </a:solidFill>
              <a:latin typeface="Times New Roman" panose="02020603050405020304" charset="0"/>
              <a:ea typeface="宋体" panose="02010600030101010101" pitchFamily="2" charset="-122"/>
            </a:endParaRPr>
          </a:p>
        </p:txBody>
      </p:sp>
      <p:pic>
        <p:nvPicPr>
          <p:cNvPr id="1073742907" name="图片 1073742906" descr="1688715251505"/>
          <p:cNvPicPr>
            <a:picLocks noChangeAspect="1"/>
          </p:cNvPicPr>
          <p:nvPr>
            <p:custDataLst>
              <p:tags r:id="rId1"/>
            </p:custDataLst>
          </p:nvPr>
        </p:nvPicPr>
        <p:blipFill>
          <a:blip r:embed="rId2"/>
          <a:stretch>
            <a:fillRect/>
          </a:stretch>
        </p:blipFill>
        <p:spPr>
          <a:xfrm>
            <a:off x="3564255" y="843915"/>
            <a:ext cx="2061237" cy="4181475"/>
          </a:xfrm>
          <a:prstGeom prst="rect">
            <a:avLst/>
          </a:prstGeom>
          <a:noFill/>
          <a:ln w="9525">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15" name="Rectangle 39"/>
          <p:cNvSpPr>
            <a:spLocks noChangeArrowheads="1"/>
          </p:cNvSpPr>
          <p:nvPr/>
        </p:nvSpPr>
        <p:spPr bwMode="auto">
          <a:xfrm>
            <a:off x="416159" y="278281"/>
            <a:ext cx="2778059" cy="307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buFont typeface="Arial" panose="020B0604020202020204" pitchFamily="34" charset="0"/>
              <a:buNone/>
            </a:pPr>
            <a:r>
              <a:rPr lang="zh-CN" altLang="en-US" sz="2000" dirty="0">
                <a:solidFill>
                  <a:schemeClr val="accent1"/>
                </a:solidFill>
                <a:latin typeface="微软雅黑" panose="020B0503020204020204" pitchFamily="34" charset="-122"/>
                <a:ea typeface="微软雅黑" panose="020B0503020204020204" pitchFamily="34" charset="-122"/>
              </a:rPr>
              <a:t>测试</a:t>
            </a:r>
            <a:endParaRPr lang="zh-CN" altLang="en-US" sz="2000" dirty="0">
              <a:solidFill>
                <a:schemeClr val="accent1"/>
              </a:solidFill>
              <a:latin typeface="微软雅黑" panose="020B0503020204020204" pitchFamily="34" charset="-122"/>
              <a:ea typeface="微软雅黑" panose="020B0503020204020204" pitchFamily="34" charset="-122"/>
            </a:endParaRPr>
          </a:p>
        </p:txBody>
      </p:sp>
      <p:grpSp>
        <p:nvGrpSpPr>
          <p:cNvPr id="16" name="组合 15"/>
          <p:cNvGrpSpPr/>
          <p:nvPr/>
        </p:nvGrpSpPr>
        <p:grpSpPr>
          <a:xfrm>
            <a:off x="416158" y="699542"/>
            <a:ext cx="899592" cy="56017"/>
            <a:chOff x="0" y="2842590"/>
            <a:chExt cx="7054752" cy="89199"/>
          </a:xfrm>
        </p:grpSpPr>
        <p:sp>
          <p:nvSpPr>
            <p:cNvPr id="17" name="矩形 16"/>
            <p:cNvSpPr/>
            <p:nvPr/>
          </p:nvSpPr>
          <p:spPr>
            <a:xfrm>
              <a:off x="0" y="2842590"/>
              <a:ext cx="1763688" cy="89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1763688" y="2842590"/>
              <a:ext cx="1763688" cy="891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3527376" y="2842590"/>
              <a:ext cx="1763688" cy="89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5291064" y="2842590"/>
              <a:ext cx="1763688" cy="891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0" name="文本框 99"/>
          <p:cNvSpPr txBox="1"/>
          <p:nvPr/>
        </p:nvSpPr>
        <p:spPr>
          <a:xfrm>
            <a:off x="2458720" y="393065"/>
            <a:ext cx="4500245" cy="521970"/>
          </a:xfrm>
          <a:prstGeom prst="rect">
            <a:avLst/>
          </a:prstGeom>
          <a:noFill/>
          <a:ln w="9525">
            <a:noFill/>
          </a:ln>
        </p:spPr>
        <p:txBody>
          <a:bodyPr wrap="square">
            <a:spAutoFit/>
          </a:bodyPr>
          <a:p>
            <a:pPr indent="0" algn="ctr"/>
            <a:r>
              <a:rPr lang="zh-CN" sz="1400" b="0">
                <a:solidFill>
                  <a:srgbClr val="000000"/>
                </a:solidFill>
                <a:latin typeface="Times New Roman" panose="02020603050405020304" charset="0"/>
                <a:ea typeface="宋体" panose="02010600030101010101" pitchFamily="2" charset="-122"/>
              </a:rPr>
              <a:t>输入“Hello World!!!”，点击发送按钮，进入我的主页，朋友圈内容与输入内容一致，并进行点赞</a:t>
            </a:r>
            <a:endParaRPr lang="zh-CN" sz="1400" b="0">
              <a:solidFill>
                <a:srgbClr val="000000"/>
              </a:solidFill>
              <a:latin typeface="Times New Roman" panose="02020603050405020304" charset="0"/>
              <a:ea typeface="宋体" panose="02010600030101010101" pitchFamily="2" charset="-122"/>
            </a:endParaRPr>
          </a:p>
        </p:txBody>
      </p:sp>
      <p:pic>
        <p:nvPicPr>
          <p:cNvPr id="1073742911" name="图片 1073742910" descr="1688715480706"/>
          <p:cNvPicPr>
            <a:picLocks noChangeAspect="1"/>
          </p:cNvPicPr>
          <p:nvPr>
            <p:custDataLst>
              <p:tags r:id="rId1"/>
            </p:custDataLst>
          </p:nvPr>
        </p:nvPicPr>
        <p:blipFill>
          <a:blip r:embed="rId2"/>
          <a:stretch>
            <a:fillRect/>
          </a:stretch>
        </p:blipFill>
        <p:spPr>
          <a:xfrm>
            <a:off x="3564255" y="843915"/>
            <a:ext cx="2061237" cy="4181475"/>
          </a:xfrm>
          <a:prstGeom prst="rect">
            <a:avLst/>
          </a:prstGeom>
          <a:noFill/>
          <a:ln w="9525">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15" name="Rectangle 39"/>
          <p:cNvSpPr>
            <a:spLocks noChangeArrowheads="1"/>
          </p:cNvSpPr>
          <p:nvPr/>
        </p:nvSpPr>
        <p:spPr bwMode="auto">
          <a:xfrm>
            <a:off x="416159" y="278281"/>
            <a:ext cx="2778059" cy="307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buFont typeface="Arial" panose="020B0604020202020204" pitchFamily="34" charset="0"/>
              <a:buNone/>
            </a:pPr>
            <a:r>
              <a:rPr lang="zh-CN" altLang="en-US" sz="2000" dirty="0">
                <a:solidFill>
                  <a:schemeClr val="accent1"/>
                </a:solidFill>
                <a:latin typeface="微软雅黑" panose="020B0503020204020204" pitchFamily="34" charset="-122"/>
                <a:ea typeface="微软雅黑" panose="020B0503020204020204" pitchFamily="34" charset="-122"/>
              </a:rPr>
              <a:t>测试</a:t>
            </a:r>
            <a:endParaRPr lang="zh-CN" altLang="en-US" sz="2000" dirty="0">
              <a:solidFill>
                <a:schemeClr val="accent1"/>
              </a:solidFill>
              <a:latin typeface="微软雅黑" panose="020B0503020204020204" pitchFamily="34" charset="-122"/>
              <a:ea typeface="微软雅黑" panose="020B0503020204020204" pitchFamily="34" charset="-122"/>
            </a:endParaRPr>
          </a:p>
        </p:txBody>
      </p:sp>
      <p:grpSp>
        <p:nvGrpSpPr>
          <p:cNvPr id="16" name="组合 15"/>
          <p:cNvGrpSpPr/>
          <p:nvPr/>
        </p:nvGrpSpPr>
        <p:grpSpPr>
          <a:xfrm>
            <a:off x="416158" y="699542"/>
            <a:ext cx="899592" cy="56017"/>
            <a:chOff x="0" y="2842590"/>
            <a:chExt cx="7054752" cy="89199"/>
          </a:xfrm>
        </p:grpSpPr>
        <p:sp>
          <p:nvSpPr>
            <p:cNvPr id="17" name="矩形 16"/>
            <p:cNvSpPr/>
            <p:nvPr/>
          </p:nvSpPr>
          <p:spPr>
            <a:xfrm>
              <a:off x="0" y="2842590"/>
              <a:ext cx="1763688" cy="89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1763688" y="2842590"/>
              <a:ext cx="1763688" cy="891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3527376" y="2842590"/>
              <a:ext cx="1763688" cy="89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5291064" y="2842590"/>
              <a:ext cx="1763688" cy="891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0" name="文本框 99"/>
          <p:cNvSpPr txBox="1"/>
          <p:nvPr/>
        </p:nvSpPr>
        <p:spPr>
          <a:xfrm>
            <a:off x="2051685" y="393065"/>
            <a:ext cx="4909185" cy="521970"/>
          </a:xfrm>
          <a:prstGeom prst="rect">
            <a:avLst/>
          </a:prstGeom>
          <a:noFill/>
          <a:ln w="9525">
            <a:noFill/>
          </a:ln>
        </p:spPr>
        <p:txBody>
          <a:bodyPr wrap="square">
            <a:spAutoFit/>
          </a:bodyPr>
          <a:p>
            <a:pPr indent="0" algn="ctr"/>
            <a:r>
              <a:rPr lang="zh-CN" sz="1400" b="0">
                <a:solidFill>
                  <a:srgbClr val="000000"/>
                </a:solidFill>
                <a:latin typeface="Times New Roman" panose="02020603050405020304" charset="0"/>
                <a:ea typeface="宋体" panose="02010600030101010101" pitchFamily="2" charset="-122"/>
              </a:rPr>
              <a:t>点击返回，再点击“个人主页”按钮，重新进入主页，发现点赞没有消失，再次点击大拇指，发现点赞被取消了</a:t>
            </a:r>
            <a:endParaRPr lang="zh-CN" sz="1400" b="0">
              <a:solidFill>
                <a:srgbClr val="000000"/>
              </a:solidFill>
              <a:latin typeface="Times New Roman" panose="02020603050405020304" charset="0"/>
              <a:ea typeface="宋体" panose="02010600030101010101" pitchFamily="2" charset="-122"/>
            </a:endParaRPr>
          </a:p>
        </p:txBody>
      </p:sp>
      <p:pic>
        <p:nvPicPr>
          <p:cNvPr id="1073742909" name="图片 1073742908" descr="1688715334945"/>
          <p:cNvPicPr>
            <a:picLocks noChangeAspect="1"/>
          </p:cNvPicPr>
          <p:nvPr>
            <p:custDataLst>
              <p:tags r:id="rId1"/>
            </p:custDataLst>
          </p:nvPr>
        </p:nvPicPr>
        <p:blipFill>
          <a:blip r:embed="rId2"/>
          <a:stretch>
            <a:fillRect/>
          </a:stretch>
        </p:blipFill>
        <p:spPr>
          <a:xfrm>
            <a:off x="3564255" y="843915"/>
            <a:ext cx="2061237" cy="4181475"/>
          </a:xfrm>
          <a:prstGeom prst="rect">
            <a:avLst/>
          </a:prstGeom>
          <a:noFill/>
          <a:ln w="9525">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15" name="Rectangle 39"/>
          <p:cNvSpPr>
            <a:spLocks noChangeArrowheads="1"/>
          </p:cNvSpPr>
          <p:nvPr/>
        </p:nvSpPr>
        <p:spPr bwMode="auto">
          <a:xfrm>
            <a:off x="416159" y="278281"/>
            <a:ext cx="2778059" cy="307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buFont typeface="Arial" panose="020B0604020202020204" pitchFamily="34" charset="0"/>
              <a:buNone/>
            </a:pPr>
            <a:r>
              <a:rPr lang="zh-CN" altLang="en-US" sz="2000" dirty="0">
                <a:solidFill>
                  <a:schemeClr val="accent1"/>
                </a:solidFill>
                <a:latin typeface="微软雅黑" panose="020B0503020204020204" pitchFamily="34" charset="-122"/>
                <a:ea typeface="微软雅黑" panose="020B0503020204020204" pitchFamily="34" charset="-122"/>
              </a:rPr>
              <a:t>测试</a:t>
            </a:r>
            <a:endParaRPr lang="zh-CN" altLang="en-US" sz="2000" dirty="0">
              <a:solidFill>
                <a:schemeClr val="accent1"/>
              </a:solidFill>
              <a:latin typeface="微软雅黑" panose="020B0503020204020204" pitchFamily="34" charset="-122"/>
              <a:ea typeface="微软雅黑" panose="020B0503020204020204" pitchFamily="34" charset="-122"/>
            </a:endParaRPr>
          </a:p>
        </p:txBody>
      </p:sp>
      <p:grpSp>
        <p:nvGrpSpPr>
          <p:cNvPr id="16" name="组合 15"/>
          <p:cNvGrpSpPr/>
          <p:nvPr/>
        </p:nvGrpSpPr>
        <p:grpSpPr>
          <a:xfrm>
            <a:off x="416158" y="699542"/>
            <a:ext cx="899592" cy="56017"/>
            <a:chOff x="0" y="2842590"/>
            <a:chExt cx="7054752" cy="89199"/>
          </a:xfrm>
        </p:grpSpPr>
        <p:sp>
          <p:nvSpPr>
            <p:cNvPr id="17" name="矩形 16"/>
            <p:cNvSpPr/>
            <p:nvPr/>
          </p:nvSpPr>
          <p:spPr>
            <a:xfrm>
              <a:off x="0" y="2842590"/>
              <a:ext cx="1763688" cy="89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1763688" y="2842590"/>
              <a:ext cx="1763688" cy="891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3527376" y="2842590"/>
              <a:ext cx="1763688" cy="89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5291064" y="2842590"/>
              <a:ext cx="1763688" cy="891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0" name="文本框 99"/>
          <p:cNvSpPr txBox="1"/>
          <p:nvPr/>
        </p:nvSpPr>
        <p:spPr>
          <a:xfrm>
            <a:off x="2846705" y="393065"/>
            <a:ext cx="3430905" cy="306705"/>
          </a:xfrm>
          <a:prstGeom prst="rect">
            <a:avLst/>
          </a:prstGeom>
          <a:noFill/>
          <a:ln w="9525">
            <a:noFill/>
          </a:ln>
        </p:spPr>
        <p:txBody>
          <a:bodyPr wrap="square">
            <a:spAutoFit/>
          </a:bodyPr>
          <a:p>
            <a:pPr indent="0" algn="ctr"/>
            <a:r>
              <a:rPr lang="zh-CN" sz="1400" b="0">
                <a:solidFill>
                  <a:srgbClr val="000000"/>
                </a:solidFill>
                <a:latin typeface="Times New Roman" panose="02020603050405020304" charset="0"/>
                <a:ea typeface="宋体" panose="02010600030101010101" pitchFamily="2" charset="-122"/>
              </a:rPr>
              <a:t>点击上方Tab栏的News，进入News栏界面</a:t>
            </a:r>
            <a:endParaRPr lang="zh-CN" sz="1400" b="0">
              <a:solidFill>
                <a:srgbClr val="000000"/>
              </a:solidFill>
              <a:latin typeface="Times New Roman" panose="02020603050405020304" charset="0"/>
              <a:ea typeface="宋体" panose="02010600030101010101" pitchFamily="2" charset="-122"/>
            </a:endParaRPr>
          </a:p>
        </p:txBody>
      </p:sp>
      <p:pic>
        <p:nvPicPr>
          <p:cNvPr id="1073742913" name="图片 1073742912" descr="1688715702438"/>
          <p:cNvPicPr>
            <a:picLocks noChangeAspect="1"/>
          </p:cNvPicPr>
          <p:nvPr>
            <p:custDataLst>
              <p:tags r:id="rId1"/>
            </p:custDataLst>
          </p:nvPr>
        </p:nvPicPr>
        <p:blipFill>
          <a:blip r:embed="rId2"/>
          <a:stretch>
            <a:fillRect/>
          </a:stretch>
        </p:blipFill>
        <p:spPr>
          <a:xfrm>
            <a:off x="3564255" y="843915"/>
            <a:ext cx="2061237" cy="4181475"/>
          </a:xfrm>
          <a:prstGeom prst="rect">
            <a:avLst/>
          </a:prstGeom>
          <a:noFill/>
          <a:ln w="9525">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15" name="Rectangle 39"/>
          <p:cNvSpPr>
            <a:spLocks noChangeArrowheads="1"/>
          </p:cNvSpPr>
          <p:nvPr/>
        </p:nvSpPr>
        <p:spPr bwMode="auto">
          <a:xfrm>
            <a:off x="416159" y="278281"/>
            <a:ext cx="2778059" cy="307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buFont typeface="Arial" panose="020B0604020202020204" pitchFamily="34" charset="0"/>
              <a:buNone/>
            </a:pPr>
            <a:r>
              <a:rPr lang="zh-CN" altLang="en-US" sz="2000" dirty="0">
                <a:solidFill>
                  <a:schemeClr val="accent1"/>
                </a:solidFill>
                <a:latin typeface="微软雅黑" panose="020B0503020204020204" pitchFamily="34" charset="-122"/>
                <a:ea typeface="微软雅黑" panose="020B0503020204020204" pitchFamily="34" charset="-122"/>
              </a:rPr>
              <a:t>测试</a:t>
            </a:r>
            <a:endParaRPr lang="zh-CN" altLang="en-US" sz="2000" dirty="0">
              <a:solidFill>
                <a:schemeClr val="accent1"/>
              </a:solidFill>
              <a:latin typeface="微软雅黑" panose="020B0503020204020204" pitchFamily="34" charset="-122"/>
              <a:ea typeface="微软雅黑" panose="020B0503020204020204" pitchFamily="34" charset="-122"/>
            </a:endParaRPr>
          </a:p>
        </p:txBody>
      </p:sp>
      <p:grpSp>
        <p:nvGrpSpPr>
          <p:cNvPr id="16" name="组合 15"/>
          <p:cNvGrpSpPr/>
          <p:nvPr/>
        </p:nvGrpSpPr>
        <p:grpSpPr>
          <a:xfrm>
            <a:off x="416158" y="699542"/>
            <a:ext cx="899592" cy="56017"/>
            <a:chOff x="0" y="2842590"/>
            <a:chExt cx="7054752" cy="89199"/>
          </a:xfrm>
        </p:grpSpPr>
        <p:sp>
          <p:nvSpPr>
            <p:cNvPr id="17" name="矩形 16"/>
            <p:cNvSpPr/>
            <p:nvPr/>
          </p:nvSpPr>
          <p:spPr>
            <a:xfrm>
              <a:off x="0" y="2842590"/>
              <a:ext cx="1763688" cy="89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1763688" y="2842590"/>
              <a:ext cx="1763688" cy="891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3527376" y="2842590"/>
              <a:ext cx="1763688" cy="89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5291064" y="2842590"/>
              <a:ext cx="1763688" cy="891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0" name="文本框 99"/>
          <p:cNvSpPr txBox="1"/>
          <p:nvPr/>
        </p:nvSpPr>
        <p:spPr>
          <a:xfrm>
            <a:off x="2825115" y="393065"/>
            <a:ext cx="3524250" cy="521970"/>
          </a:xfrm>
          <a:prstGeom prst="rect">
            <a:avLst/>
          </a:prstGeom>
          <a:noFill/>
          <a:ln w="9525">
            <a:noFill/>
          </a:ln>
        </p:spPr>
        <p:txBody>
          <a:bodyPr wrap="square">
            <a:spAutoFit/>
          </a:bodyPr>
          <a:p>
            <a:pPr indent="0" algn="ctr"/>
            <a:r>
              <a:rPr lang="zh-CN" sz="1400" b="0">
                <a:solidFill>
                  <a:srgbClr val="000000"/>
                </a:solidFill>
                <a:latin typeface="Times New Roman" panose="02020603050405020304" charset="0"/>
                <a:ea typeface="宋体" panose="02010600030101010101" pitchFamily="2" charset="-122"/>
              </a:rPr>
              <a:t>点击第一个新闻，进入该新闻的详细内容界面，发现能够进行拖动</a:t>
            </a:r>
            <a:endParaRPr lang="zh-CN" sz="1400" b="0">
              <a:solidFill>
                <a:srgbClr val="000000"/>
              </a:solidFill>
              <a:latin typeface="Times New Roman" panose="02020603050405020304" charset="0"/>
              <a:ea typeface="宋体" panose="02010600030101010101" pitchFamily="2" charset="-122"/>
            </a:endParaRPr>
          </a:p>
        </p:txBody>
      </p:sp>
      <p:pic>
        <p:nvPicPr>
          <p:cNvPr id="1073742915" name="图片 1073742914" descr="1688715851668"/>
          <p:cNvPicPr>
            <a:picLocks noChangeAspect="1"/>
          </p:cNvPicPr>
          <p:nvPr>
            <p:custDataLst>
              <p:tags r:id="rId1"/>
            </p:custDataLst>
          </p:nvPr>
        </p:nvPicPr>
        <p:blipFill>
          <a:blip r:embed="rId2"/>
          <a:stretch>
            <a:fillRect/>
          </a:stretch>
        </p:blipFill>
        <p:spPr>
          <a:xfrm>
            <a:off x="2124075" y="915670"/>
            <a:ext cx="2061237" cy="4181475"/>
          </a:xfrm>
          <a:prstGeom prst="rect">
            <a:avLst/>
          </a:prstGeom>
          <a:noFill/>
          <a:ln w="9525">
            <a:noFill/>
          </a:ln>
        </p:spPr>
      </p:pic>
      <p:pic>
        <p:nvPicPr>
          <p:cNvPr id="1073742917" name="图片 1073742916" descr="1688715923262"/>
          <p:cNvPicPr>
            <a:picLocks noChangeAspect="1"/>
          </p:cNvPicPr>
          <p:nvPr>
            <p:custDataLst>
              <p:tags r:id="rId3"/>
            </p:custDataLst>
          </p:nvPr>
        </p:nvPicPr>
        <p:blipFill>
          <a:blip r:embed="rId4"/>
          <a:stretch>
            <a:fillRect/>
          </a:stretch>
        </p:blipFill>
        <p:spPr>
          <a:xfrm>
            <a:off x="5076190" y="915035"/>
            <a:ext cx="2061237" cy="4181475"/>
          </a:xfrm>
          <a:prstGeom prst="rect">
            <a:avLst/>
          </a:prstGeom>
          <a:noFill/>
          <a:ln w="9525">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15" name="Rectangle 39"/>
          <p:cNvSpPr>
            <a:spLocks noChangeArrowheads="1"/>
          </p:cNvSpPr>
          <p:nvPr/>
        </p:nvSpPr>
        <p:spPr bwMode="auto">
          <a:xfrm>
            <a:off x="416159" y="278281"/>
            <a:ext cx="2778059" cy="307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buFont typeface="Arial" panose="020B0604020202020204" pitchFamily="34" charset="0"/>
              <a:buNone/>
            </a:pPr>
            <a:r>
              <a:rPr lang="zh-CN" altLang="en-US" sz="2000" dirty="0">
                <a:solidFill>
                  <a:schemeClr val="accent1"/>
                </a:solidFill>
                <a:latin typeface="微软雅黑" panose="020B0503020204020204" pitchFamily="34" charset="-122"/>
                <a:ea typeface="微软雅黑" panose="020B0503020204020204" pitchFamily="34" charset="-122"/>
              </a:rPr>
              <a:t>测试</a:t>
            </a:r>
            <a:endParaRPr lang="zh-CN" altLang="en-US" sz="2000" dirty="0">
              <a:solidFill>
                <a:schemeClr val="accent1"/>
              </a:solidFill>
              <a:latin typeface="微软雅黑" panose="020B0503020204020204" pitchFamily="34" charset="-122"/>
              <a:ea typeface="微软雅黑" panose="020B0503020204020204" pitchFamily="34" charset="-122"/>
            </a:endParaRPr>
          </a:p>
        </p:txBody>
      </p:sp>
      <p:grpSp>
        <p:nvGrpSpPr>
          <p:cNvPr id="16" name="组合 15"/>
          <p:cNvGrpSpPr/>
          <p:nvPr/>
        </p:nvGrpSpPr>
        <p:grpSpPr>
          <a:xfrm>
            <a:off x="416158" y="699542"/>
            <a:ext cx="899592" cy="56017"/>
            <a:chOff x="0" y="2842590"/>
            <a:chExt cx="7054752" cy="89199"/>
          </a:xfrm>
        </p:grpSpPr>
        <p:sp>
          <p:nvSpPr>
            <p:cNvPr id="17" name="矩形 16"/>
            <p:cNvSpPr/>
            <p:nvPr/>
          </p:nvSpPr>
          <p:spPr>
            <a:xfrm>
              <a:off x="0" y="2842590"/>
              <a:ext cx="1763688" cy="89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1763688" y="2842590"/>
              <a:ext cx="1763688" cy="891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3527376" y="2842590"/>
              <a:ext cx="1763688" cy="89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5291064" y="2842590"/>
              <a:ext cx="1763688" cy="891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0" name="文本框 99"/>
          <p:cNvSpPr txBox="1"/>
          <p:nvPr/>
        </p:nvSpPr>
        <p:spPr>
          <a:xfrm>
            <a:off x="2745105" y="393065"/>
            <a:ext cx="3700780" cy="521970"/>
          </a:xfrm>
          <a:prstGeom prst="rect">
            <a:avLst/>
          </a:prstGeom>
          <a:noFill/>
          <a:ln w="9525">
            <a:noFill/>
          </a:ln>
        </p:spPr>
        <p:txBody>
          <a:bodyPr wrap="square">
            <a:spAutoFit/>
          </a:bodyPr>
          <a:p>
            <a:pPr indent="0" algn="ctr"/>
            <a:r>
              <a:rPr lang="zh-CN" sz="1400" b="0">
                <a:solidFill>
                  <a:srgbClr val="000000"/>
                </a:solidFill>
                <a:latin typeface="Times New Roman" panose="02020603050405020304" charset="0"/>
                <a:ea typeface="宋体" panose="02010600030101010101" pitchFamily="2" charset="-122"/>
              </a:rPr>
              <a:t>下方评论“Point God!!!”，点击右方发送按钮，再下拉新闻发现多了评论内容</a:t>
            </a:r>
            <a:endParaRPr lang="zh-CN" sz="1400" b="0">
              <a:solidFill>
                <a:srgbClr val="000000"/>
              </a:solidFill>
              <a:latin typeface="Times New Roman" panose="02020603050405020304" charset="0"/>
              <a:ea typeface="宋体" panose="02010600030101010101" pitchFamily="2" charset="-122"/>
            </a:endParaRPr>
          </a:p>
        </p:txBody>
      </p:sp>
      <p:pic>
        <p:nvPicPr>
          <p:cNvPr id="1073742919" name="图片 1073742918" descr="1688716083017"/>
          <p:cNvPicPr>
            <a:picLocks noChangeAspect="1"/>
          </p:cNvPicPr>
          <p:nvPr>
            <p:custDataLst>
              <p:tags r:id="rId1"/>
            </p:custDataLst>
          </p:nvPr>
        </p:nvPicPr>
        <p:blipFill>
          <a:blip r:embed="rId2"/>
          <a:stretch>
            <a:fillRect/>
          </a:stretch>
        </p:blipFill>
        <p:spPr>
          <a:xfrm>
            <a:off x="3564255" y="843915"/>
            <a:ext cx="2061237" cy="4181475"/>
          </a:xfrm>
          <a:prstGeom prst="rect">
            <a:avLst/>
          </a:prstGeom>
          <a:noFill/>
          <a:ln w="9525">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15" name="Rectangle 39"/>
          <p:cNvSpPr>
            <a:spLocks noChangeArrowheads="1"/>
          </p:cNvSpPr>
          <p:nvPr/>
        </p:nvSpPr>
        <p:spPr bwMode="auto">
          <a:xfrm>
            <a:off x="416159" y="278281"/>
            <a:ext cx="2778059" cy="307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buFont typeface="Arial" panose="020B0604020202020204" pitchFamily="34" charset="0"/>
              <a:buNone/>
            </a:pPr>
            <a:r>
              <a:rPr lang="zh-CN" altLang="en-US" sz="2000" dirty="0">
                <a:solidFill>
                  <a:schemeClr val="accent1"/>
                </a:solidFill>
                <a:latin typeface="微软雅黑" panose="020B0503020204020204" pitchFamily="34" charset="-122"/>
                <a:ea typeface="微软雅黑" panose="020B0503020204020204" pitchFamily="34" charset="-122"/>
              </a:rPr>
              <a:t>测试</a:t>
            </a:r>
            <a:endParaRPr lang="zh-CN" altLang="en-US" sz="2000" dirty="0">
              <a:solidFill>
                <a:schemeClr val="accent1"/>
              </a:solidFill>
              <a:latin typeface="微软雅黑" panose="020B0503020204020204" pitchFamily="34" charset="-122"/>
              <a:ea typeface="微软雅黑" panose="020B0503020204020204" pitchFamily="34" charset="-122"/>
            </a:endParaRPr>
          </a:p>
        </p:txBody>
      </p:sp>
      <p:grpSp>
        <p:nvGrpSpPr>
          <p:cNvPr id="16" name="组合 15"/>
          <p:cNvGrpSpPr/>
          <p:nvPr/>
        </p:nvGrpSpPr>
        <p:grpSpPr>
          <a:xfrm>
            <a:off x="416158" y="699542"/>
            <a:ext cx="899592" cy="56017"/>
            <a:chOff x="0" y="2842590"/>
            <a:chExt cx="7054752" cy="89199"/>
          </a:xfrm>
        </p:grpSpPr>
        <p:sp>
          <p:nvSpPr>
            <p:cNvPr id="17" name="矩形 16"/>
            <p:cNvSpPr/>
            <p:nvPr/>
          </p:nvSpPr>
          <p:spPr>
            <a:xfrm>
              <a:off x="0" y="2842590"/>
              <a:ext cx="1763688" cy="89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1763688" y="2842590"/>
              <a:ext cx="1763688" cy="891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3527376" y="2842590"/>
              <a:ext cx="1763688" cy="89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5291064" y="2842590"/>
              <a:ext cx="1763688" cy="891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0" name="文本框 99"/>
          <p:cNvSpPr txBox="1"/>
          <p:nvPr/>
        </p:nvSpPr>
        <p:spPr>
          <a:xfrm>
            <a:off x="3060065" y="393065"/>
            <a:ext cx="3069590" cy="521970"/>
          </a:xfrm>
          <a:prstGeom prst="rect">
            <a:avLst/>
          </a:prstGeom>
          <a:noFill/>
          <a:ln w="9525">
            <a:noFill/>
          </a:ln>
        </p:spPr>
        <p:txBody>
          <a:bodyPr wrap="square">
            <a:spAutoFit/>
          </a:bodyPr>
          <a:p>
            <a:pPr indent="0" algn="ctr"/>
            <a:r>
              <a:rPr lang="zh-CN" sz="1400" b="0">
                <a:solidFill>
                  <a:srgbClr val="000000"/>
                </a:solidFill>
                <a:latin typeface="Times New Roman" panose="02020603050405020304" charset="0"/>
                <a:ea typeface="宋体" panose="02010600030101010101" pitchFamily="2" charset="-122"/>
              </a:rPr>
              <a:t>点击左上方返回，再点击右上方购物车标志，进入购物系统主页面</a:t>
            </a:r>
            <a:endParaRPr lang="zh-CN" sz="1400" b="0">
              <a:solidFill>
                <a:srgbClr val="000000"/>
              </a:solidFill>
              <a:latin typeface="Times New Roman" panose="02020603050405020304" charset="0"/>
              <a:ea typeface="宋体" panose="02010600030101010101" pitchFamily="2" charset="-122"/>
            </a:endParaRPr>
          </a:p>
        </p:txBody>
      </p:sp>
      <p:pic>
        <p:nvPicPr>
          <p:cNvPr id="1073742921" name="图片 1073742920" descr="1688716247605"/>
          <p:cNvPicPr>
            <a:picLocks noChangeAspect="1"/>
          </p:cNvPicPr>
          <p:nvPr>
            <p:custDataLst>
              <p:tags r:id="rId1"/>
            </p:custDataLst>
          </p:nvPr>
        </p:nvPicPr>
        <p:blipFill>
          <a:blip r:embed="rId2"/>
          <a:stretch>
            <a:fillRect/>
          </a:stretch>
        </p:blipFill>
        <p:spPr>
          <a:xfrm>
            <a:off x="3541395" y="843915"/>
            <a:ext cx="2061237" cy="4181475"/>
          </a:xfrm>
          <a:prstGeom prst="rect">
            <a:avLst/>
          </a:prstGeom>
          <a:noFill/>
          <a:ln w="9525">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15" name="Rectangle 39"/>
          <p:cNvSpPr>
            <a:spLocks noChangeArrowheads="1"/>
          </p:cNvSpPr>
          <p:nvPr/>
        </p:nvSpPr>
        <p:spPr bwMode="auto">
          <a:xfrm>
            <a:off x="416159" y="278281"/>
            <a:ext cx="2778059" cy="307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buFont typeface="Arial" panose="020B0604020202020204" pitchFamily="34" charset="0"/>
              <a:buNone/>
            </a:pPr>
            <a:r>
              <a:rPr lang="zh-CN" altLang="en-US" sz="2000" dirty="0">
                <a:solidFill>
                  <a:schemeClr val="accent1"/>
                </a:solidFill>
                <a:latin typeface="微软雅黑" panose="020B0503020204020204" pitchFamily="34" charset="-122"/>
                <a:ea typeface="微软雅黑" panose="020B0503020204020204" pitchFamily="34" charset="-122"/>
              </a:rPr>
              <a:t>测试</a:t>
            </a:r>
            <a:endParaRPr lang="zh-CN" altLang="en-US" sz="2000" dirty="0">
              <a:solidFill>
                <a:schemeClr val="accent1"/>
              </a:solidFill>
              <a:latin typeface="微软雅黑" panose="020B0503020204020204" pitchFamily="34" charset="-122"/>
              <a:ea typeface="微软雅黑" panose="020B0503020204020204" pitchFamily="34" charset="-122"/>
            </a:endParaRPr>
          </a:p>
        </p:txBody>
      </p:sp>
      <p:grpSp>
        <p:nvGrpSpPr>
          <p:cNvPr id="16" name="组合 15"/>
          <p:cNvGrpSpPr/>
          <p:nvPr/>
        </p:nvGrpSpPr>
        <p:grpSpPr>
          <a:xfrm>
            <a:off x="416158" y="699542"/>
            <a:ext cx="899592" cy="56017"/>
            <a:chOff x="0" y="2842590"/>
            <a:chExt cx="7054752" cy="89199"/>
          </a:xfrm>
        </p:grpSpPr>
        <p:sp>
          <p:nvSpPr>
            <p:cNvPr id="17" name="矩形 16"/>
            <p:cNvSpPr/>
            <p:nvPr/>
          </p:nvSpPr>
          <p:spPr>
            <a:xfrm>
              <a:off x="0" y="2842590"/>
              <a:ext cx="1763688" cy="89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1763688" y="2842590"/>
              <a:ext cx="1763688" cy="891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3527376" y="2842590"/>
              <a:ext cx="1763688" cy="89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5291064" y="2842590"/>
              <a:ext cx="1763688" cy="891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0" name="文本框 99"/>
          <p:cNvSpPr txBox="1"/>
          <p:nvPr/>
        </p:nvSpPr>
        <p:spPr>
          <a:xfrm>
            <a:off x="3060065" y="393065"/>
            <a:ext cx="3069590" cy="306705"/>
          </a:xfrm>
          <a:prstGeom prst="rect">
            <a:avLst/>
          </a:prstGeom>
          <a:noFill/>
          <a:ln w="9525">
            <a:noFill/>
          </a:ln>
        </p:spPr>
        <p:txBody>
          <a:bodyPr wrap="square">
            <a:spAutoFit/>
          </a:bodyPr>
          <a:p>
            <a:pPr indent="0" algn="ctr"/>
            <a:r>
              <a:rPr lang="zh-CN" sz="1400" b="0">
                <a:solidFill>
                  <a:srgbClr val="000000"/>
                </a:solidFill>
                <a:latin typeface="Times New Roman" panose="02020603050405020304" charset="0"/>
                <a:ea typeface="宋体" panose="02010600030101010101" pitchFamily="2" charset="-122"/>
              </a:rPr>
              <a:t>点击任意商品，进入商品详情页面</a:t>
            </a:r>
            <a:endParaRPr lang="zh-CN" sz="1400" b="0">
              <a:solidFill>
                <a:srgbClr val="000000"/>
              </a:solidFill>
              <a:latin typeface="Times New Roman" panose="02020603050405020304" charset="0"/>
              <a:ea typeface="宋体" panose="02010600030101010101" pitchFamily="2" charset="-122"/>
            </a:endParaRPr>
          </a:p>
        </p:txBody>
      </p:sp>
      <p:pic>
        <p:nvPicPr>
          <p:cNvPr id="1073742923" name="图片 1073742922" descr="1688716427934"/>
          <p:cNvPicPr>
            <a:picLocks noChangeAspect="1"/>
          </p:cNvPicPr>
          <p:nvPr>
            <p:custDataLst>
              <p:tags r:id="rId1"/>
            </p:custDataLst>
          </p:nvPr>
        </p:nvPicPr>
        <p:blipFill>
          <a:blip r:embed="rId2"/>
          <a:stretch>
            <a:fillRect/>
          </a:stretch>
        </p:blipFill>
        <p:spPr>
          <a:xfrm>
            <a:off x="3541395" y="843915"/>
            <a:ext cx="2061237" cy="4181475"/>
          </a:xfrm>
          <a:prstGeom prst="rect">
            <a:avLst/>
          </a:prstGeom>
          <a:noFill/>
          <a:ln w="9525">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47" name="Rectangle 39"/>
          <p:cNvSpPr>
            <a:spLocks noChangeArrowheads="1"/>
          </p:cNvSpPr>
          <p:nvPr/>
        </p:nvSpPr>
        <p:spPr bwMode="auto">
          <a:xfrm>
            <a:off x="416159" y="278281"/>
            <a:ext cx="2778059" cy="307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buFont typeface="Arial" panose="020B0604020202020204" pitchFamily="34" charset="0"/>
              <a:buNone/>
            </a:pPr>
            <a:r>
              <a:rPr lang="zh-CN" altLang="en-US" sz="2000" dirty="0">
                <a:solidFill>
                  <a:schemeClr val="accent1"/>
                </a:solidFill>
                <a:latin typeface="微软雅黑" panose="020B0503020204020204" pitchFamily="34" charset="-122"/>
                <a:ea typeface="微软雅黑" panose="020B0503020204020204" pitchFamily="34" charset="-122"/>
              </a:rPr>
              <a:t>绪论</a:t>
            </a:r>
            <a:endParaRPr lang="zh-CN" altLang="en-US" sz="2000" dirty="0">
              <a:solidFill>
                <a:schemeClr val="accent1"/>
              </a:solidFill>
              <a:latin typeface="微软雅黑" panose="020B0503020204020204" pitchFamily="34" charset="-122"/>
              <a:ea typeface="微软雅黑" panose="020B0503020204020204" pitchFamily="34" charset="-122"/>
            </a:endParaRPr>
          </a:p>
        </p:txBody>
      </p:sp>
      <p:grpSp>
        <p:nvGrpSpPr>
          <p:cNvPr id="48" name="组合 47"/>
          <p:cNvGrpSpPr/>
          <p:nvPr/>
        </p:nvGrpSpPr>
        <p:grpSpPr>
          <a:xfrm>
            <a:off x="416158" y="699542"/>
            <a:ext cx="899592" cy="56017"/>
            <a:chOff x="0" y="2842590"/>
            <a:chExt cx="7054752" cy="89199"/>
          </a:xfrm>
        </p:grpSpPr>
        <p:sp>
          <p:nvSpPr>
            <p:cNvPr id="49" name="矩形 48"/>
            <p:cNvSpPr/>
            <p:nvPr/>
          </p:nvSpPr>
          <p:spPr>
            <a:xfrm>
              <a:off x="0" y="2842590"/>
              <a:ext cx="1763688" cy="89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矩形 49"/>
            <p:cNvSpPr/>
            <p:nvPr/>
          </p:nvSpPr>
          <p:spPr>
            <a:xfrm>
              <a:off x="1763688" y="2842590"/>
              <a:ext cx="1763688" cy="891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矩形 50"/>
            <p:cNvSpPr/>
            <p:nvPr/>
          </p:nvSpPr>
          <p:spPr>
            <a:xfrm>
              <a:off x="3527376" y="2842590"/>
              <a:ext cx="1763688" cy="89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p:nvSpPr>
          <p:spPr>
            <a:xfrm>
              <a:off x="5291064" y="2842590"/>
              <a:ext cx="1763688" cy="891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aphicFrame>
        <p:nvGraphicFramePr>
          <p:cNvPr id="2" name="表格 1"/>
          <p:cNvGraphicFramePr/>
          <p:nvPr>
            <p:custDataLst>
              <p:tags r:id="rId1"/>
            </p:custDataLst>
          </p:nvPr>
        </p:nvGraphicFramePr>
        <p:xfrm>
          <a:off x="1371600" y="1419860"/>
          <a:ext cx="6399530" cy="2697480"/>
        </p:xfrm>
        <a:graphic>
          <a:graphicData uri="http://schemas.openxmlformats.org/drawingml/2006/table">
            <a:tbl>
              <a:tblPr firstRow="1" bandRow="1">
                <a:tableStyleId>{5C22544A-7EE6-4342-B048-85BDC9FD1C3A}</a:tableStyleId>
              </a:tblPr>
              <a:tblGrid>
                <a:gridCol w="838200"/>
                <a:gridCol w="5561330"/>
              </a:tblGrid>
              <a:tr h="822960">
                <a:tc rowSpan="4">
                  <a:txBody>
                    <a:bodyPr/>
                    <a:p>
                      <a:pPr algn="ctr">
                        <a:lnSpc>
                          <a:spcPct val="110000"/>
                        </a:lnSpc>
                        <a:buNone/>
                      </a:pPr>
                      <a:r>
                        <a:rPr lang="zh-CN" altLang="en-US" sz="2400" b="0">
                          <a:solidFill>
                            <a:schemeClr val="tx1"/>
                          </a:solidFill>
                          <a:latin typeface="黑体" panose="02010609060101010101" charset="-122"/>
                          <a:ea typeface="黑体" panose="02010609060101010101" charset="-122"/>
                        </a:rPr>
                        <a:t>系统主要内容</a:t>
                      </a:r>
                      <a:endParaRPr lang="zh-CN" altLang="en-US" sz="2400" b="0">
                        <a:solidFill>
                          <a:schemeClr val="tx1"/>
                        </a:solidFill>
                        <a:latin typeface="黑体" panose="02010609060101010101" charset="-122"/>
                        <a:ea typeface="黑体" panose="02010609060101010101" charset="-122"/>
                      </a:endParaRPr>
                    </a:p>
                  </a:txBody>
                  <a:tcPr anchor="ctr" anchorCtr="0">
                    <a:solidFill>
                      <a:schemeClr val="bg1">
                        <a:lumMod val="95000"/>
                      </a:schemeClr>
                    </a:solidFill>
                  </a:tcPr>
                </a:tc>
                <a:tc>
                  <a:txBody>
                    <a:bodyPr/>
                    <a:p>
                      <a:pPr algn="l">
                        <a:lnSpc>
                          <a:spcPct val="100000"/>
                        </a:lnSpc>
                        <a:buNone/>
                      </a:pPr>
                      <a:r>
                        <a:rPr lang="en-US" altLang="zh-CN" sz="1400" b="0">
                          <a:solidFill>
                            <a:schemeClr val="tx1"/>
                          </a:solidFill>
                        </a:rPr>
                        <a:t>         </a:t>
                      </a:r>
                      <a:r>
                        <a:rPr lang="en-US" altLang="zh-CN" sz="1600" b="0">
                          <a:solidFill>
                            <a:schemeClr val="tx1"/>
                          </a:solidFill>
                        </a:rPr>
                        <a:t>不像市场上大多数手机软件，如QQ、淘宝、支付宝、王者荣耀等等，有着各自主要的功能特征，即使它们都集合了各种附加的功能，而本软件主要结合了购物、新闻、朋友圈类似功能。</a:t>
                      </a:r>
                      <a:endParaRPr lang="en-US" altLang="zh-CN" sz="1600" b="0">
                        <a:solidFill>
                          <a:schemeClr val="tx1"/>
                        </a:solidFill>
                      </a:endParaRPr>
                    </a:p>
                  </a:txBody>
                  <a:tcPr anchor="ctr" anchorCtr="0">
                    <a:solidFill>
                      <a:schemeClr val="bg1">
                        <a:lumMod val="95000"/>
                      </a:schemeClr>
                    </a:solidFill>
                  </a:tcPr>
                </a:tc>
              </a:tr>
              <a:tr h="624840">
                <a:tc vMerge="1">
                  <a:tcPr anchor="ctr" anchorCtr="0">
                    <a:solidFill>
                      <a:schemeClr val="bg1">
                        <a:lumMod val="95000"/>
                      </a:schemeClr>
                    </a:solidFill>
                  </a:tcPr>
                </a:tc>
                <a:tc>
                  <a:txBody>
                    <a:bodyPr/>
                    <a:p>
                      <a:pPr algn="l">
                        <a:lnSpc>
                          <a:spcPct val="100000"/>
                        </a:lnSpc>
                        <a:buNone/>
                      </a:pPr>
                      <a:r>
                        <a:rPr lang="zh-CN" altLang="en-US" sz="1600" b="0">
                          <a:solidFill>
                            <a:schemeClr val="tx1"/>
                          </a:solidFill>
                        </a:rPr>
                        <a:t>购物</a:t>
                      </a:r>
                      <a:r>
                        <a:rPr lang="zh-CN" altLang="en-US" sz="1200" b="0">
                          <a:solidFill>
                            <a:schemeClr val="tx1"/>
                          </a:solidFill>
                        </a:rPr>
                        <a:t>：</a:t>
                      </a:r>
                      <a:r>
                        <a:rPr lang="en-US" altLang="zh-CN" sz="1200" b="0">
                          <a:solidFill>
                            <a:schemeClr val="tx1"/>
                          </a:solidFill>
                        </a:rPr>
                        <a:t>对于系统中存有的商品，我们提供了查看商品具体信息、加入购物车、购物车商品操作，以及结算的功能，基本满足购物所需的功能。</a:t>
                      </a:r>
                      <a:endParaRPr lang="en-US" altLang="zh-CN" sz="1200" b="0">
                        <a:solidFill>
                          <a:schemeClr val="tx1"/>
                        </a:solidFill>
                      </a:endParaRPr>
                    </a:p>
                  </a:txBody>
                  <a:tcPr anchor="ctr" anchorCtr="0">
                    <a:solidFill>
                      <a:schemeClr val="bg1">
                        <a:lumMod val="95000"/>
                      </a:schemeClr>
                    </a:solidFill>
                  </a:tcPr>
                </a:tc>
              </a:tr>
              <a:tr h="624840">
                <a:tc vMerge="1">
                  <a:tcPr anchor="ctr" anchorCtr="0">
                    <a:solidFill>
                      <a:schemeClr val="bg1">
                        <a:lumMod val="95000"/>
                      </a:schemeClr>
                    </a:solidFill>
                  </a:tcPr>
                </a:tc>
                <a:tc>
                  <a:txBody>
                    <a:bodyPr/>
                    <a:p>
                      <a:pPr algn="l">
                        <a:lnSpc>
                          <a:spcPct val="100000"/>
                        </a:lnSpc>
                        <a:buNone/>
                      </a:pPr>
                      <a:r>
                        <a:rPr lang="zh-CN" altLang="en-US" sz="1600" b="0">
                          <a:solidFill>
                            <a:schemeClr val="tx1"/>
                          </a:solidFill>
                        </a:rPr>
                        <a:t>新闻</a:t>
                      </a:r>
                      <a:r>
                        <a:rPr lang="zh-CN" altLang="en-US" sz="1200" b="0">
                          <a:solidFill>
                            <a:schemeClr val="tx1"/>
                          </a:solidFill>
                        </a:rPr>
                        <a:t>：</a:t>
                      </a:r>
                      <a:r>
                        <a:rPr lang="en-US" altLang="zh-CN" sz="1200" b="0">
                          <a:solidFill>
                            <a:schemeClr val="tx1"/>
                          </a:solidFill>
                        </a:rPr>
                        <a:t>对于系统中存有的新闻，我们提供了查看新闻具体内容、对新闻进行评论的功能。</a:t>
                      </a:r>
                      <a:endParaRPr lang="en-US" altLang="zh-CN" sz="1200" b="0">
                        <a:solidFill>
                          <a:schemeClr val="tx1"/>
                        </a:solidFill>
                      </a:endParaRPr>
                    </a:p>
                  </a:txBody>
                  <a:tcPr anchor="ctr" anchorCtr="0">
                    <a:solidFill>
                      <a:schemeClr val="bg1">
                        <a:lumMod val="95000"/>
                      </a:schemeClr>
                    </a:solidFill>
                  </a:tcPr>
                </a:tc>
              </a:tr>
              <a:tr h="624840">
                <a:tc vMerge="1">
                  <a:tcPr anchor="ctr" anchorCtr="0">
                    <a:solidFill>
                      <a:schemeClr val="bg1">
                        <a:lumMod val="95000"/>
                      </a:schemeClr>
                    </a:solidFill>
                  </a:tcPr>
                </a:tc>
                <a:tc>
                  <a:txBody>
                    <a:bodyPr/>
                    <a:p>
                      <a:pPr algn="l">
                        <a:lnSpc>
                          <a:spcPct val="100000"/>
                        </a:lnSpc>
                        <a:buNone/>
                      </a:pPr>
                      <a:r>
                        <a:rPr lang="zh-CN" altLang="en-US" sz="1600" b="0">
                          <a:solidFill>
                            <a:schemeClr val="tx1"/>
                          </a:solidFill>
                        </a:rPr>
                        <a:t>朋友圈</a:t>
                      </a:r>
                      <a:r>
                        <a:rPr lang="zh-CN" altLang="en-US" sz="1200" b="0">
                          <a:solidFill>
                            <a:schemeClr val="tx1"/>
                          </a:solidFill>
                        </a:rPr>
                        <a:t>：在系统中，我们提供发朋友圈的功能，并可进入空间进行查看，且允许对其进行点赞。</a:t>
                      </a:r>
                      <a:endParaRPr lang="zh-CN" altLang="en-US" sz="1200" b="0">
                        <a:solidFill>
                          <a:schemeClr val="tx1"/>
                        </a:solidFill>
                      </a:endParaRPr>
                    </a:p>
                  </a:txBody>
                  <a:tcPr anchor="ctr" anchorCtr="0">
                    <a:solidFill>
                      <a:schemeClr val="bg1">
                        <a:lumMod val="95000"/>
                      </a:schemeClr>
                    </a:solidFill>
                  </a:tcPr>
                </a:tc>
              </a:tr>
            </a:tbl>
          </a:graphicData>
        </a:graphic>
      </p:graphicFrame>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15" name="Rectangle 39"/>
          <p:cNvSpPr>
            <a:spLocks noChangeArrowheads="1"/>
          </p:cNvSpPr>
          <p:nvPr/>
        </p:nvSpPr>
        <p:spPr bwMode="auto">
          <a:xfrm>
            <a:off x="416159" y="278281"/>
            <a:ext cx="2778059" cy="307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buFont typeface="Arial" panose="020B0604020202020204" pitchFamily="34" charset="0"/>
              <a:buNone/>
            </a:pPr>
            <a:r>
              <a:rPr lang="zh-CN" altLang="en-US" sz="2000" dirty="0">
                <a:solidFill>
                  <a:schemeClr val="accent1"/>
                </a:solidFill>
                <a:latin typeface="微软雅黑" panose="020B0503020204020204" pitchFamily="34" charset="-122"/>
                <a:ea typeface="微软雅黑" panose="020B0503020204020204" pitchFamily="34" charset="-122"/>
              </a:rPr>
              <a:t>测试</a:t>
            </a:r>
            <a:endParaRPr lang="zh-CN" altLang="en-US" sz="2000" dirty="0">
              <a:solidFill>
                <a:schemeClr val="accent1"/>
              </a:solidFill>
              <a:latin typeface="微软雅黑" panose="020B0503020204020204" pitchFamily="34" charset="-122"/>
              <a:ea typeface="微软雅黑" panose="020B0503020204020204" pitchFamily="34" charset="-122"/>
            </a:endParaRPr>
          </a:p>
        </p:txBody>
      </p:sp>
      <p:grpSp>
        <p:nvGrpSpPr>
          <p:cNvPr id="16" name="组合 15"/>
          <p:cNvGrpSpPr/>
          <p:nvPr/>
        </p:nvGrpSpPr>
        <p:grpSpPr>
          <a:xfrm>
            <a:off x="416158" y="699542"/>
            <a:ext cx="899592" cy="56017"/>
            <a:chOff x="0" y="2842590"/>
            <a:chExt cx="7054752" cy="89199"/>
          </a:xfrm>
        </p:grpSpPr>
        <p:sp>
          <p:nvSpPr>
            <p:cNvPr id="17" name="矩形 16"/>
            <p:cNvSpPr/>
            <p:nvPr/>
          </p:nvSpPr>
          <p:spPr>
            <a:xfrm>
              <a:off x="0" y="2842590"/>
              <a:ext cx="1763688" cy="89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1763688" y="2842590"/>
              <a:ext cx="1763688" cy="891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3527376" y="2842590"/>
              <a:ext cx="1763688" cy="89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5291064" y="2842590"/>
              <a:ext cx="1763688" cy="891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0" name="文本框 99"/>
          <p:cNvSpPr txBox="1"/>
          <p:nvPr/>
        </p:nvSpPr>
        <p:spPr>
          <a:xfrm>
            <a:off x="1724025" y="123825"/>
            <a:ext cx="5775960" cy="737235"/>
          </a:xfrm>
          <a:prstGeom prst="rect">
            <a:avLst/>
          </a:prstGeom>
          <a:noFill/>
          <a:ln w="9525">
            <a:noFill/>
          </a:ln>
        </p:spPr>
        <p:txBody>
          <a:bodyPr wrap="square">
            <a:spAutoFit/>
          </a:bodyPr>
          <a:p>
            <a:pPr indent="0" algn="ctr"/>
            <a:r>
              <a:rPr lang="zh-CN" sz="1400" b="0">
                <a:solidFill>
                  <a:srgbClr val="000000"/>
                </a:solidFill>
                <a:latin typeface="Times New Roman" panose="02020603050405020304" charset="0"/>
                <a:ea typeface="宋体" panose="02010600030101010101" pitchFamily="2" charset="-122"/>
              </a:rPr>
              <a:t>点击右下方购物车，进入购物车页面，有先前添加的商品，将一些商品进行增加减少操作都正常使用，减少只有1件数量的商品时跳出短对话提示“可以使用删除按钮”</a:t>
            </a:r>
            <a:endParaRPr lang="zh-CN" sz="1400" b="0">
              <a:solidFill>
                <a:srgbClr val="000000"/>
              </a:solidFill>
              <a:latin typeface="Times New Roman" panose="02020603050405020304" charset="0"/>
              <a:ea typeface="宋体" panose="02010600030101010101" pitchFamily="2" charset="-122"/>
            </a:endParaRPr>
          </a:p>
        </p:txBody>
      </p:sp>
      <p:pic>
        <p:nvPicPr>
          <p:cNvPr id="1073742925" name="图片 1073742924" descr="1688716833547"/>
          <p:cNvPicPr>
            <a:picLocks noChangeAspect="1"/>
          </p:cNvPicPr>
          <p:nvPr>
            <p:custDataLst>
              <p:tags r:id="rId1"/>
            </p:custDataLst>
          </p:nvPr>
        </p:nvPicPr>
        <p:blipFill>
          <a:blip r:embed="rId2"/>
          <a:stretch>
            <a:fillRect/>
          </a:stretch>
        </p:blipFill>
        <p:spPr>
          <a:xfrm>
            <a:off x="3541395" y="843915"/>
            <a:ext cx="2061237" cy="4181475"/>
          </a:xfrm>
          <a:prstGeom prst="rect">
            <a:avLst/>
          </a:prstGeom>
          <a:noFill/>
          <a:ln w="9525">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15" name="Rectangle 39"/>
          <p:cNvSpPr>
            <a:spLocks noChangeArrowheads="1"/>
          </p:cNvSpPr>
          <p:nvPr/>
        </p:nvSpPr>
        <p:spPr bwMode="auto">
          <a:xfrm>
            <a:off x="416159" y="278281"/>
            <a:ext cx="2778059" cy="307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buFont typeface="Arial" panose="020B0604020202020204" pitchFamily="34" charset="0"/>
              <a:buNone/>
            </a:pPr>
            <a:r>
              <a:rPr lang="zh-CN" altLang="en-US" sz="2000" dirty="0">
                <a:solidFill>
                  <a:schemeClr val="accent1"/>
                </a:solidFill>
                <a:latin typeface="微软雅黑" panose="020B0503020204020204" pitchFamily="34" charset="-122"/>
                <a:ea typeface="微软雅黑" panose="020B0503020204020204" pitchFamily="34" charset="-122"/>
              </a:rPr>
              <a:t>测试</a:t>
            </a:r>
            <a:endParaRPr lang="zh-CN" altLang="en-US" sz="2000" dirty="0">
              <a:solidFill>
                <a:schemeClr val="accent1"/>
              </a:solidFill>
              <a:latin typeface="微软雅黑" panose="020B0503020204020204" pitchFamily="34" charset="-122"/>
              <a:ea typeface="微软雅黑" panose="020B0503020204020204" pitchFamily="34" charset="-122"/>
            </a:endParaRPr>
          </a:p>
        </p:txBody>
      </p:sp>
      <p:grpSp>
        <p:nvGrpSpPr>
          <p:cNvPr id="16" name="组合 15"/>
          <p:cNvGrpSpPr/>
          <p:nvPr/>
        </p:nvGrpSpPr>
        <p:grpSpPr>
          <a:xfrm>
            <a:off x="416158" y="699542"/>
            <a:ext cx="899592" cy="56017"/>
            <a:chOff x="0" y="2842590"/>
            <a:chExt cx="7054752" cy="89199"/>
          </a:xfrm>
        </p:grpSpPr>
        <p:sp>
          <p:nvSpPr>
            <p:cNvPr id="17" name="矩形 16"/>
            <p:cNvSpPr/>
            <p:nvPr/>
          </p:nvSpPr>
          <p:spPr>
            <a:xfrm>
              <a:off x="0" y="2842590"/>
              <a:ext cx="1763688" cy="89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1763688" y="2842590"/>
              <a:ext cx="1763688" cy="891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3527376" y="2842590"/>
              <a:ext cx="1763688" cy="89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5291064" y="2842590"/>
              <a:ext cx="1763688" cy="891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0" name="文本框 99"/>
          <p:cNvSpPr txBox="1"/>
          <p:nvPr/>
        </p:nvSpPr>
        <p:spPr>
          <a:xfrm>
            <a:off x="3060065" y="393065"/>
            <a:ext cx="3069590" cy="306705"/>
          </a:xfrm>
          <a:prstGeom prst="rect">
            <a:avLst/>
          </a:prstGeom>
          <a:noFill/>
          <a:ln w="9525">
            <a:noFill/>
          </a:ln>
        </p:spPr>
        <p:txBody>
          <a:bodyPr wrap="square">
            <a:spAutoFit/>
          </a:bodyPr>
          <a:p>
            <a:pPr indent="0" algn="ctr"/>
            <a:r>
              <a:rPr lang="zh-CN" sz="1400" b="0">
                <a:solidFill>
                  <a:srgbClr val="000000"/>
                </a:solidFill>
                <a:latin typeface="Times New Roman" panose="02020603050405020304" charset="0"/>
                <a:ea typeface="宋体" panose="02010600030101010101" pitchFamily="2" charset="-122"/>
              </a:rPr>
              <a:t>删除一件商品，发现该商品被删除</a:t>
            </a:r>
            <a:endParaRPr lang="zh-CN" sz="1400" b="0">
              <a:solidFill>
                <a:srgbClr val="000000"/>
              </a:solidFill>
              <a:latin typeface="Times New Roman" panose="02020603050405020304" charset="0"/>
              <a:ea typeface="宋体" panose="02010600030101010101" pitchFamily="2" charset="-122"/>
            </a:endParaRPr>
          </a:p>
        </p:txBody>
      </p:sp>
      <p:pic>
        <p:nvPicPr>
          <p:cNvPr id="1073742930" name="图片 1073742929" descr="1688716947710"/>
          <p:cNvPicPr>
            <a:picLocks noChangeAspect="1"/>
          </p:cNvPicPr>
          <p:nvPr>
            <p:custDataLst>
              <p:tags r:id="rId1"/>
            </p:custDataLst>
          </p:nvPr>
        </p:nvPicPr>
        <p:blipFill>
          <a:blip r:embed="rId2"/>
          <a:stretch>
            <a:fillRect/>
          </a:stretch>
        </p:blipFill>
        <p:spPr>
          <a:xfrm>
            <a:off x="3541395" y="843915"/>
            <a:ext cx="2061237" cy="4181475"/>
          </a:xfrm>
          <a:prstGeom prst="rect">
            <a:avLst/>
          </a:prstGeom>
          <a:noFill/>
          <a:ln w="9525">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15" name="Rectangle 39"/>
          <p:cNvSpPr>
            <a:spLocks noChangeArrowheads="1"/>
          </p:cNvSpPr>
          <p:nvPr/>
        </p:nvSpPr>
        <p:spPr bwMode="auto">
          <a:xfrm>
            <a:off x="416159" y="278281"/>
            <a:ext cx="2778059" cy="307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buFont typeface="Arial" panose="020B0604020202020204" pitchFamily="34" charset="0"/>
              <a:buNone/>
            </a:pPr>
            <a:r>
              <a:rPr lang="zh-CN" altLang="en-US" sz="2000" dirty="0">
                <a:solidFill>
                  <a:schemeClr val="accent1"/>
                </a:solidFill>
                <a:latin typeface="微软雅黑" panose="020B0503020204020204" pitchFamily="34" charset="-122"/>
                <a:ea typeface="微软雅黑" panose="020B0503020204020204" pitchFamily="34" charset="-122"/>
              </a:rPr>
              <a:t>测试</a:t>
            </a:r>
            <a:endParaRPr lang="zh-CN" altLang="en-US" sz="2000" dirty="0">
              <a:solidFill>
                <a:schemeClr val="accent1"/>
              </a:solidFill>
              <a:latin typeface="微软雅黑" panose="020B0503020204020204" pitchFamily="34" charset="-122"/>
              <a:ea typeface="微软雅黑" panose="020B0503020204020204" pitchFamily="34" charset="-122"/>
            </a:endParaRPr>
          </a:p>
        </p:txBody>
      </p:sp>
      <p:grpSp>
        <p:nvGrpSpPr>
          <p:cNvPr id="16" name="组合 15"/>
          <p:cNvGrpSpPr/>
          <p:nvPr/>
        </p:nvGrpSpPr>
        <p:grpSpPr>
          <a:xfrm>
            <a:off x="416158" y="699542"/>
            <a:ext cx="899592" cy="56017"/>
            <a:chOff x="0" y="2842590"/>
            <a:chExt cx="7054752" cy="89199"/>
          </a:xfrm>
        </p:grpSpPr>
        <p:sp>
          <p:nvSpPr>
            <p:cNvPr id="17" name="矩形 16"/>
            <p:cNvSpPr/>
            <p:nvPr/>
          </p:nvSpPr>
          <p:spPr>
            <a:xfrm>
              <a:off x="0" y="2842590"/>
              <a:ext cx="1763688" cy="89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1763688" y="2842590"/>
              <a:ext cx="1763688" cy="891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3527376" y="2842590"/>
              <a:ext cx="1763688" cy="89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5291064" y="2842590"/>
              <a:ext cx="1763688" cy="891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0" name="文本框 99"/>
          <p:cNvSpPr txBox="1"/>
          <p:nvPr/>
        </p:nvSpPr>
        <p:spPr>
          <a:xfrm>
            <a:off x="2889250" y="393065"/>
            <a:ext cx="3556635" cy="521970"/>
          </a:xfrm>
          <a:prstGeom prst="rect">
            <a:avLst/>
          </a:prstGeom>
          <a:noFill/>
          <a:ln w="9525">
            <a:noFill/>
          </a:ln>
        </p:spPr>
        <p:txBody>
          <a:bodyPr wrap="square">
            <a:spAutoFit/>
          </a:bodyPr>
          <a:p>
            <a:pPr indent="0" algn="ctr"/>
            <a:r>
              <a:rPr lang="zh-CN" sz="1400" b="0">
                <a:solidFill>
                  <a:srgbClr val="000000"/>
                </a:solidFill>
                <a:latin typeface="Times New Roman" panose="02020603050405020304" charset="0"/>
                <a:ea typeface="宋体" panose="02010600030101010101" pitchFamily="2" charset="-122"/>
              </a:rPr>
              <a:t>选中某些商品后，发现左下角总计价格发生实时变化，与以上商品总价一致</a:t>
            </a:r>
            <a:endParaRPr lang="zh-CN" sz="1400" b="0">
              <a:solidFill>
                <a:srgbClr val="000000"/>
              </a:solidFill>
              <a:latin typeface="Times New Roman" panose="02020603050405020304" charset="0"/>
              <a:ea typeface="宋体" panose="02010600030101010101" pitchFamily="2" charset="-122"/>
            </a:endParaRPr>
          </a:p>
        </p:txBody>
      </p:sp>
      <p:pic>
        <p:nvPicPr>
          <p:cNvPr id="1073742932" name="图片 1073742931" descr="1688717176379"/>
          <p:cNvPicPr>
            <a:picLocks noChangeAspect="1"/>
          </p:cNvPicPr>
          <p:nvPr>
            <p:custDataLst>
              <p:tags r:id="rId1"/>
            </p:custDataLst>
          </p:nvPr>
        </p:nvPicPr>
        <p:blipFill>
          <a:blip r:embed="rId2"/>
          <a:stretch>
            <a:fillRect/>
          </a:stretch>
        </p:blipFill>
        <p:spPr>
          <a:xfrm>
            <a:off x="3541395" y="843915"/>
            <a:ext cx="2061237" cy="4181475"/>
          </a:xfrm>
          <a:prstGeom prst="rect">
            <a:avLst/>
          </a:prstGeom>
          <a:noFill/>
          <a:ln w="9525">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15" name="Rectangle 39"/>
          <p:cNvSpPr>
            <a:spLocks noChangeArrowheads="1"/>
          </p:cNvSpPr>
          <p:nvPr/>
        </p:nvSpPr>
        <p:spPr bwMode="auto">
          <a:xfrm>
            <a:off x="416159" y="278281"/>
            <a:ext cx="2778059" cy="307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buFont typeface="Arial" panose="020B0604020202020204" pitchFamily="34" charset="0"/>
              <a:buNone/>
            </a:pPr>
            <a:r>
              <a:rPr lang="zh-CN" altLang="en-US" sz="2000" dirty="0">
                <a:solidFill>
                  <a:schemeClr val="accent1"/>
                </a:solidFill>
                <a:latin typeface="微软雅黑" panose="020B0503020204020204" pitchFamily="34" charset="-122"/>
                <a:ea typeface="微软雅黑" panose="020B0503020204020204" pitchFamily="34" charset="-122"/>
              </a:rPr>
              <a:t>测试</a:t>
            </a:r>
            <a:endParaRPr lang="zh-CN" altLang="en-US" sz="2000" dirty="0">
              <a:solidFill>
                <a:schemeClr val="accent1"/>
              </a:solidFill>
              <a:latin typeface="微软雅黑" panose="020B0503020204020204" pitchFamily="34" charset="-122"/>
              <a:ea typeface="微软雅黑" panose="020B0503020204020204" pitchFamily="34" charset="-122"/>
            </a:endParaRPr>
          </a:p>
        </p:txBody>
      </p:sp>
      <p:grpSp>
        <p:nvGrpSpPr>
          <p:cNvPr id="16" name="组合 15"/>
          <p:cNvGrpSpPr/>
          <p:nvPr/>
        </p:nvGrpSpPr>
        <p:grpSpPr>
          <a:xfrm>
            <a:off x="416158" y="699542"/>
            <a:ext cx="899592" cy="56017"/>
            <a:chOff x="0" y="2842590"/>
            <a:chExt cx="7054752" cy="89199"/>
          </a:xfrm>
        </p:grpSpPr>
        <p:sp>
          <p:nvSpPr>
            <p:cNvPr id="17" name="矩形 16"/>
            <p:cNvSpPr/>
            <p:nvPr/>
          </p:nvSpPr>
          <p:spPr>
            <a:xfrm>
              <a:off x="0" y="2842590"/>
              <a:ext cx="1763688" cy="89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1763688" y="2842590"/>
              <a:ext cx="1763688" cy="891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3527376" y="2842590"/>
              <a:ext cx="1763688" cy="89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5291064" y="2842590"/>
              <a:ext cx="1763688" cy="891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0" name="文本框 99"/>
          <p:cNvSpPr txBox="1"/>
          <p:nvPr/>
        </p:nvSpPr>
        <p:spPr>
          <a:xfrm>
            <a:off x="2945130" y="393065"/>
            <a:ext cx="3244215" cy="306705"/>
          </a:xfrm>
          <a:prstGeom prst="rect">
            <a:avLst/>
          </a:prstGeom>
          <a:noFill/>
          <a:ln w="9525">
            <a:noFill/>
          </a:ln>
        </p:spPr>
        <p:txBody>
          <a:bodyPr wrap="square">
            <a:spAutoFit/>
          </a:bodyPr>
          <a:p>
            <a:pPr indent="0" algn="ctr"/>
            <a:r>
              <a:rPr lang="zh-CN" sz="1400" b="0">
                <a:solidFill>
                  <a:srgbClr val="000000"/>
                </a:solidFill>
                <a:latin typeface="Times New Roman" panose="02020603050405020304" charset="0"/>
                <a:ea typeface="宋体" panose="02010600030101010101" pitchFamily="2" charset="-122"/>
              </a:rPr>
              <a:t>点击结算，跳转到结算界面，显示总价</a:t>
            </a:r>
            <a:endParaRPr lang="zh-CN" sz="1400" b="0">
              <a:solidFill>
                <a:srgbClr val="000000"/>
              </a:solidFill>
              <a:latin typeface="Times New Roman" panose="02020603050405020304" charset="0"/>
              <a:ea typeface="宋体" panose="02010600030101010101" pitchFamily="2" charset="-122"/>
            </a:endParaRPr>
          </a:p>
        </p:txBody>
      </p:sp>
      <p:pic>
        <p:nvPicPr>
          <p:cNvPr id="1073742934" name="图片 1073742933" descr="1688717245724"/>
          <p:cNvPicPr>
            <a:picLocks noChangeAspect="1"/>
          </p:cNvPicPr>
          <p:nvPr>
            <p:custDataLst>
              <p:tags r:id="rId1"/>
            </p:custDataLst>
          </p:nvPr>
        </p:nvPicPr>
        <p:blipFill>
          <a:blip r:embed="rId2"/>
          <a:stretch>
            <a:fillRect/>
          </a:stretch>
        </p:blipFill>
        <p:spPr>
          <a:xfrm>
            <a:off x="3541395" y="843915"/>
            <a:ext cx="2061237" cy="4181475"/>
          </a:xfrm>
          <a:prstGeom prst="rect">
            <a:avLst/>
          </a:prstGeom>
          <a:noFill/>
          <a:ln w="9525">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15" name="Rectangle 39"/>
          <p:cNvSpPr>
            <a:spLocks noChangeArrowheads="1"/>
          </p:cNvSpPr>
          <p:nvPr/>
        </p:nvSpPr>
        <p:spPr bwMode="auto">
          <a:xfrm>
            <a:off x="416159" y="278281"/>
            <a:ext cx="2778059" cy="307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buFont typeface="Arial" panose="020B0604020202020204" pitchFamily="34" charset="0"/>
              <a:buNone/>
            </a:pPr>
            <a:r>
              <a:rPr lang="zh-CN" altLang="en-US" sz="2000" dirty="0">
                <a:solidFill>
                  <a:schemeClr val="accent1"/>
                </a:solidFill>
                <a:latin typeface="微软雅黑" panose="020B0503020204020204" pitchFamily="34" charset="-122"/>
                <a:ea typeface="微软雅黑" panose="020B0503020204020204" pitchFamily="34" charset="-122"/>
              </a:rPr>
              <a:t>测试</a:t>
            </a:r>
            <a:endParaRPr lang="zh-CN" altLang="en-US" sz="2000" dirty="0">
              <a:solidFill>
                <a:schemeClr val="accent1"/>
              </a:solidFill>
              <a:latin typeface="微软雅黑" panose="020B0503020204020204" pitchFamily="34" charset="-122"/>
              <a:ea typeface="微软雅黑" panose="020B0503020204020204" pitchFamily="34" charset="-122"/>
            </a:endParaRPr>
          </a:p>
        </p:txBody>
      </p:sp>
      <p:grpSp>
        <p:nvGrpSpPr>
          <p:cNvPr id="16" name="组合 15"/>
          <p:cNvGrpSpPr/>
          <p:nvPr/>
        </p:nvGrpSpPr>
        <p:grpSpPr>
          <a:xfrm>
            <a:off x="416158" y="699542"/>
            <a:ext cx="899592" cy="56017"/>
            <a:chOff x="0" y="2842590"/>
            <a:chExt cx="7054752" cy="89199"/>
          </a:xfrm>
        </p:grpSpPr>
        <p:sp>
          <p:nvSpPr>
            <p:cNvPr id="17" name="矩形 16"/>
            <p:cNvSpPr/>
            <p:nvPr/>
          </p:nvSpPr>
          <p:spPr>
            <a:xfrm>
              <a:off x="0" y="2842590"/>
              <a:ext cx="1763688" cy="89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1763688" y="2842590"/>
              <a:ext cx="1763688" cy="891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3527376" y="2842590"/>
              <a:ext cx="1763688" cy="89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5291064" y="2842590"/>
              <a:ext cx="1763688" cy="891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0" name="文本框 99"/>
          <p:cNvSpPr txBox="1"/>
          <p:nvPr/>
        </p:nvSpPr>
        <p:spPr>
          <a:xfrm>
            <a:off x="2028825" y="123825"/>
            <a:ext cx="5085715" cy="737235"/>
          </a:xfrm>
          <a:prstGeom prst="rect">
            <a:avLst/>
          </a:prstGeom>
          <a:noFill/>
          <a:ln w="9525">
            <a:noFill/>
          </a:ln>
        </p:spPr>
        <p:txBody>
          <a:bodyPr wrap="square">
            <a:spAutoFit/>
          </a:bodyPr>
          <a:p>
            <a:pPr indent="0" algn="ctr"/>
            <a:r>
              <a:rPr lang="zh-CN" sz="1400" b="0">
                <a:solidFill>
                  <a:srgbClr val="000000"/>
                </a:solidFill>
                <a:latin typeface="Times New Roman" panose="02020603050405020304" charset="0"/>
                <a:ea typeface="宋体" panose="02010600030101010101" pitchFamily="2" charset="-122"/>
              </a:rPr>
              <a:t>点击支付按钮，展示我的微信支付二维码；点击返回到结算页面，在点击返回购物车按钮，回到购物车界面，发现原来选中的商品全部清空</a:t>
            </a:r>
            <a:endParaRPr lang="zh-CN" sz="1400" b="0">
              <a:solidFill>
                <a:srgbClr val="000000"/>
              </a:solidFill>
              <a:latin typeface="Times New Roman" panose="02020603050405020304" charset="0"/>
              <a:ea typeface="宋体" panose="02010600030101010101" pitchFamily="2" charset="-122"/>
            </a:endParaRPr>
          </a:p>
        </p:txBody>
      </p:sp>
      <p:pic>
        <p:nvPicPr>
          <p:cNvPr id="1073742936" name="图片 1073742935" descr="1688717439921"/>
          <p:cNvPicPr>
            <a:picLocks noChangeAspect="1"/>
          </p:cNvPicPr>
          <p:nvPr>
            <p:custDataLst>
              <p:tags r:id="rId1"/>
            </p:custDataLst>
          </p:nvPr>
        </p:nvPicPr>
        <p:blipFill>
          <a:blip r:embed="rId2"/>
          <a:stretch>
            <a:fillRect/>
          </a:stretch>
        </p:blipFill>
        <p:spPr>
          <a:xfrm>
            <a:off x="3541395" y="843915"/>
            <a:ext cx="2061237" cy="4181475"/>
          </a:xfrm>
          <a:prstGeom prst="rect">
            <a:avLst/>
          </a:prstGeom>
          <a:noFill/>
          <a:ln w="9525">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15" name="Rectangle 39"/>
          <p:cNvSpPr>
            <a:spLocks noChangeArrowheads="1"/>
          </p:cNvSpPr>
          <p:nvPr/>
        </p:nvSpPr>
        <p:spPr bwMode="auto">
          <a:xfrm>
            <a:off x="416159" y="278281"/>
            <a:ext cx="2778059" cy="307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buFont typeface="Arial" panose="020B0604020202020204" pitchFamily="34" charset="0"/>
              <a:buNone/>
            </a:pPr>
            <a:r>
              <a:rPr lang="zh-CN" altLang="en-US" sz="2000" dirty="0">
                <a:solidFill>
                  <a:schemeClr val="accent1"/>
                </a:solidFill>
                <a:latin typeface="微软雅黑" panose="020B0503020204020204" pitchFamily="34" charset="-122"/>
                <a:ea typeface="微软雅黑" panose="020B0503020204020204" pitchFamily="34" charset="-122"/>
              </a:rPr>
              <a:t>测试</a:t>
            </a:r>
            <a:endParaRPr lang="zh-CN" altLang="en-US" sz="2000" dirty="0">
              <a:solidFill>
                <a:schemeClr val="accent1"/>
              </a:solidFill>
              <a:latin typeface="微软雅黑" panose="020B0503020204020204" pitchFamily="34" charset="-122"/>
              <a:ea typeface="微软雅黑" panose="020B0503020204020204" pitchFamily="34" charset="-122"/>
            </a:endParaRPr>
          </a:p>
        </p:txBody>
      </p:sp>
      <p:grpSp>
        <p:nvGrpSpPr>
          <p:cNvPr id="16" name="组合 15"/>
          <p:cNvGrpSpPr/>
          <p:nvPr/>
        </p:nvGrpSpPr>
        <p:grpSpPr>
          <a:xfrm>
            <a:off x="416158" y="699542"/>
            <a:ext cx="899592" cy="56017"/>
            <a:chOff x="0" y="2842590"/>
            <a:chExt cx="7054752" cy="89199"/>
          </a:xfrm>
        </p:grpSpPr>
        <p:sp>
          <p:nvSpPr>
            <p:cNvPr id="17" name="矩形 16"/>
            <p:cNvSpPr/>
            <p:nvPr/>
          </p:nvSpPr>
          <p:spPr>
            <a:xfrm>
              <a:off x="0" y="2842590"/>
              <a:ext cx="1763688" cy="89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1763688" y="2842590"/>
              <a:ext cx="1763688" cy="891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3527376" y="2842590"/>
              <a:ext cx="1763688" cy="89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5291064" y="2842590"/>
              <a:ext cx="1763688" cy="891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0" name="文本框 99"/>
          <p:cNvSpPr txBox="1"/>
          <p:nvPr/>
        </p:nvSpPr>
        <p:spPr>
          <a:xfrm>
            <a:off x="3131820" y="2310765"/>
            <a:ext cx="3069590" cy="521970"/>
          </a:xfrm>
          <a:prstGeom prst="rect">
            <a:avLst/>
          </a:prstGeom>
          <a:noFill/>
          <a:ln w="9525">
            <a:noFill/>
          </a:ln>
        </p:spPr>
        <p:txBody>
          <a:bodyPr wrap="square">
            <a:spAutoFit/>
          </a:bodyPr>
          <a:p>
            <a:pPr indent="0" algn="ctr"/>
            <a:r>
              <a:rPr lang="zh-CN" sz="1400" b="0">
                <a:solidFill>
                  <a:srgbClr val="000000"/>
                </a:solidFill>
                <a:latin typeface="Times New Roman" panose="02020603050405020304" charset="0"/>
                <a:ea typeface="宋体" panose="02010600030101010101" pitchFamily="2" charset="-122"/>
              </a:rPr>
              <a:t>测试过程中有大量的toastDialog没有展示和说明，但几乎每个地方都有</a:t>
            </a:r>
            <a:endParaRPr lang="zh-CN" sz="1400" b="0">
              <a:solidFill>
                <a:srgbClr val="000000"/>
              </a:solidFill>
              <a:latin typeface="Times New Roman" panose="02020603050405020304" charset="0"/>
              <a:ea typeface="宋体" panose="02010600030101010101" pitchFamily="2" charset="-122"/>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6" name="Rectangle 39"/>
          <p:cNvSpPr>
            <a:spLocks noChangeArrowheads="1"/>
          </p:cNvSpPr>
          <p:nvPr/>
        </p:nvSpPr>
        <p:spPr bwMode="auto">
          <a:xfrm>
            <a:off x="3491865" y="278130"/>
            <a:ext cx="1955165" cy="307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buFont typeface="Arial" panose="020B0604020202020204" pitchFamily="34" charset="0"/>
              <a:buNone/>
            </a:pPr>
            <a:r>
              <a:rPr lang="zh-CN" altLang="en-US" sz="2000" dirty="0">
                <a:solidFill>
                  <a:schemeClr val="accent1"/>
                </a:solidFill>
                <a:latin typeface="微软雅黑" panose="020B0503020204020204" pitchFamily="34" charset="-122"/>
                <a:ea typeface="微软雅黑" panose="020B0503020204020204" pitchFamily="34" charset="-122"/>
              </a:rPr>
              <a:t>课设总结</a:t>
            </a:r>
            <a:endParaRPr lang="zh-CN" altLang="en-US" sz="2000" dirty="0">
              <a:solidFill>
                <a:schemeClr val="accent1"/>
              </a:solidFill>
              <a:latin typeface="微软雅黑" panose="020B0503020204020204" pitchFamily="34" charset="-122"/>
              <a:ea typeface="微软雅黑" panose="020B0503020204020204" pitchFamily="34" charset="-122"/>
            </a:endParaRPr>
          </a:p>
        </p:txBody>
      </p:sp>
      <p:grpSp>
        <p:nvGrpSpPr>
          <p:cNvPr id="27" name="组合 26"/>
          <p:cNvGrpSpPr/>
          <p:nvPr/>
        </p:nvGrpSpPr>
        <p:grpSpPr>
          <a:xfrm>
            <a:off x="4050263" y="643662"/>
            <a:ext cx="899592" cy="56017"/>
            <a:chOff x="0" y="2842590"/>
            <a:chExt cx="7054752" cy="89199"/>
          </a:xfrm>
        </p:grpSpPr>
        <p:sp>
          <p:nvSpPr>
            <p:cNvPr id="32" name="矩形 31"/>
            <p:cNvSpPr/>
            <p:nvPr/>
          </p:nvSpPr>
          <p:spPr>
            <a:xfrm>
              <a:off x="0" y="2842590"/>
              <a:ext cx="1763688" cy="89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p:cNvSpPr/>
            <p:nvPr/>
          </p:nvSpPr>
          <p:spPr>
            <a:xfrm>
              <a:off x="1763688" y="2842590"/>
              <a:ext cx="1763688" cy="891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p:cNvSpPr/>
            <p:nvPr/>
          </p:nvSpPr>
          <p:spPr>
            <a:xfrm>
              <a:off x="3527376" y="2842590"/>
              <a:ext cx="1763688" cy="89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p:cNvSpPr/>
            <p:nvPr/>
          </p:nvSpPr>
          <p:spPr>
            <a:xfrm>
              <a:off x="5291064" y="2842590"/>
              <a:ext cx="1763688" cy="891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文本框 2"/>
          <p:cNvSpPr txBox="1"/>
          <p:nvPr/>
        </p:nvSpPr>
        <p:spPr>
          <a:xfrm>
            <a:off x="971550" y="1563370"/>
            <a:ext cx="7048500" cy="2245360"/>
          </a:xfrm>
          <a:prstGeom prst="rect">
            <a:avLst/>
          </a:prstGeom>
          <a:solidFill>
            <a:schemeClr val="bg1"/>
          </a:solidFill>
        </p:spPr>
        <p:txBody>
          <a:bodyPr wrap="square" rtlCol="0">
            <a:spAutoFit/>
          </a:bodyPr>
          <a:p>
            <a:r>
              <a:rPr lang="en-US" altLang="zh-CN" sz="1400"/>
              <a:t>         </a:t>
            </a:r>
            <a:r>
              <a:rPr sz="1400"/>
              <a:t>在完成移动软件开发课程设计过程中，我对移动软件有了更为深刻的理解，同时在代码调试以及UI设计摸索的过程中，我更加深了对软件前后端的认识。我遇到了像系统自身bug、xml布局错乱、空指针等问题，我通过上网搜寻资料、询问老师，并自己不断修改调试，解决了该方面问题。</a:t>
            </a:r>
            <a:endParaRPr sz="1400"/>
          </a:p>
          <a:p>
            <a:r>
              <a:rPr lang="en-US" altLang="zh-CN" sz="1400">
                <a:sym typeface="+mn-ea"/>
              </a:rPr>
              <a:t>         </a:t>
            </a:r>
            <a:r>
              <a:rPr sz="1400"/>
              <a:t>由于这次只有一个人的开发过程时间较短，对开发软件又不熟悉，我相信给更充足时间和其他技能互补的同学一起能开发出更加精巧的软件。</a:t>
            </a:r>
            <a:endParaRPr sz="1400"/>
          </a:p>
          <a:p>
            <a:r>
              <a:rPr lang="en-US" altLang="zh-CN" sz="1400">
                <a:sym typeface="+mn-ea"/>
              </a:rPr>
              <a:t>         </a:t>
            </a:r>
            <a:r>
              <a:rPr sz="1400"/>
              <a:t>在编写代码过程中，由于一直以来打的都是算法竞赛，第一次完成一个完整业务逻辑的软件，这次软件开发的机会给了我继续探究下去的兴趣。同时这些拥有丰富功能的Studio也令我感叹，其内部实现原理对我来说或是深不可测的，这一切值得也的确拥有更多更伟大的意义。</a:t>
            </a:r>
            <a:endParaRPr sz="140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Freeform 6"/>
          <p:cNvSpPr>
            <a:spLocks noEditPoints="1"/>
          </p:cNvSpPr>
          <p:nvPr/>
        </p:nvSpPr>
        <p:spPr bwMode="auto">
          <a:xfrm>
            <a:off x="4343400" y="1158093"/>
            <a:ext cx="457200" cy="593986"/>
          </a:xfrm>
          <a:custGeom>
            <a:avLst/>
            <a:gdLst>
              <a:gd name="T0" fmla="*/ 891 w 1347"/>
              <a:gd name="T1" fmla="*/ 639 h 1750"/>
              <a:gd name="T2" fmla="*/ 673 w 1347"/>
              <a:gd name="T3" fmla="*/ 728 h 1750"/>
              <a:gd name="T4" fmla="*/ 555 w 1347"/>
              <a:gd name="T5" fmla="*/ 706 h 1750"/>
              <a:gd name="T6" fmla="*/ 456 w 1347"/>
              <a:gd name="T7" fmla="*/ 639 h 1750"/>
              <a:gd name="T8" fmla="*/ 398 w 1347"/>
              <a:gd name="T9" fmla="*/ 639 h 1750"/>
              <a:gd name="T10" fmla="*/ 397 w 1347"/>
              <a:gd name="T11" fmla="*/ 696 h 1750"/>
              <a:gd name="T12" fmla="*/ 525 w 1347"/>
              <a:gd name="T13" fmla="*/ 781 h 1750"/>
              <a:gd name="T14" fmla="*/ 673 w 1347"/>
              <a:gd name="T15" fmla="*/ 810 h 1750"/>
              <a:gd name="T16" fmla="*/ 949 w 1347"/>
              <a:gd name="T17" fmla="*/ 696 h 1750"/>
              <a:gd name="T18" fmla="*/ 949 w 1347"/>
              <a:gd name="T19" fmla="*/ 639 h 1750"/>
              <a:gd name="T20" fmla="*/ 891 w 1347"/>
              <a:gd name="T21" fmla="*/ 639 h 1750"/>
              <a:gd name="T22" fmla="*/ 987 w 1347"/>
              <a:gd name="T23" fmla="*/ 1525 h 1750"/>
              <a:gd name="T24" fmla="*/ 987 w 1347"/>
              <a:gd name="T25" fmla="*/ 1525 h 1750"/>
              <a:gd name="T26" fmla="*/ 360 w 1347"/>
              <a:gd name="T27" fmla="*/ 1525 h 1750"/>
              <a:gd name="T28" fmla="*/ 318 w 1347"/>
              <a:gd name="T29" fmla="*/ 1566 h 1750"/>
              <a:gd name="T30" fmla="*/ 360 w 1347"/>
              <a:gd name="T31" fmla="*/ 1607 h 1750"/>
              <a:gd name="T32" fmla="*/ 987 w 1347"/>
              <a:gd name="T33" fmla="*/ 1607 h 1750"/>
              <a:gd name="T34" fmla="*/ 1027 w 1347"/>
              <a:gd name="T35" fmla="*/ 1566 h 1750"/>
              <a:gd name="T36" fmla="*/ 987 w 1347"/>
              <a:gd name="T37" fmla="*/ 1525 h 1750"/>
              <a:gd name="T38" fmla="*/ 1347 w 1347"/>
              <a:gd name="T39" fmla="*/ 674 h 1750"/>
              <a:gd name="T40" fmla="*/ 1347 w 1347"/>
              <a:gd name="T41" fmla="*/ 674 h 1750"/>
              <a:gd name="T42" fmla="*/ 1149 w 1347"/>
              <a:gd name="T43" fmla="*/ 198 h 1750"/>
              <a:gd name="T44" fmla="*/ 673 w 1347"/>
              <a:gd name="T45" fmla="*/ 0 h 1750"/>
              <a:gd name="T46" fmla="*/ 197 w 1347"/>
              <a:gd name="T47" fmla="*/ 198 h 1750"/>
              <a:gd name="T48" fmla="*/ 0 w 1347"/>
              <a:gd name="T49" fmla="*/ 674 h 1750"/>
              <a:gd name="T50" fmla="*/ 86 w 1347"/>
              <a:gd name="T51" fmla="*/ 1005 h 1750"/>
              <a:gd name="T52" fmla="*/ 292 w 1347"/>
              <a:gd name="T53" fmla="*/ 1229 h 1750"/>
              <a:gd name="T54" fmla="*/ 292 w 1347"/>
              <a:gd name="T55" fmla="*/ 1418 h 1750"/>
              <a:gd name="T56" fmla="*/ 360 w 1347"/>
              <a:gd name="T57" fmla="*/ 1487 h 1750"/>
              <a:gd name="T58" fmla="*/ 987 w 1347"/>
              <a:gd name="T59" fmla="*/ 1487 h 1750"/>
              <a:gd name="T60" fmla="*/ 1055 w 1347"/>
              <a:gd name="T61" fmla="*/ 1418 h 1750"/>
              <a:gd name="T62" fmla="*/ 1055 w 1347"/>
              <a:gd name="T63" fmla="*/ 1229 h 1750"/>
              <a:gd name="T64" fmla="*/ 1260 w 1347"/>
              <a:gd name="T65" fmla="*/ 1005 h 1750"/>
              <a:gd name="T66" fmla="*/ 1347 w 1347"/>
              <a:gd name="T67" fmla="*/ 674 h 1750"/>
              <a:gd name="T68" fmla="*/ 1142 w 1347"/>
              <a:gd name="T69" fmla="*/ 938 h 1750"/>
              <a:gd name="T70" fmla="*/ 1142 w 1347"/>
              <a:gd name="T71" fmla="*/ 938 h 1750"/>
              <a:gd name="T72" fmla="*/ 1141 w 1347"/>
              <a:gd name="T73" fmla="*/ 938 h 1750"/>
              <a:gd name="T74" fmla="*/ 951 w 1347"/>
              <a:gd name="T75" fmla="*/ 1135 h 1750"/>
              <a:gd name="T76" fmla="*/ 919 w 1347"/>
              <a:gd name="T77" fmla="*/ 1193 h 1750"/>
              <a:gd name="T78" fmla="*/ 918 w 1347"/>
              <a:gd name="T79" fmla="*/ 1193 h 1750"/>
              <a:gd name="T80" fmla="*/ 918 w 1347"/>
              <a:gd name="T81" fmla="*/ 1350 h 1750"/>
              <a:gd name="T82" fmla="*/ 429 w 1347"/>
              <a:gd name="T83" fmla="*/ 1350 h 1750"/>
              <a:gd name="T84" fmla="*/ 429 w 1347"/>
              <a:gd name="T85" fmla="*/ 1193 h 1750"/>
              <a:gd name="T86" fmla="*/ 389 w 1347"/>
              <a:gd name="T87" fmla="*/ 1132 h 1750"/>
              <a:gd name="T88" fmla="*/ 205 w 1347"/>
              <a:gd name="T89" fmla="*/ 938 h 1750"/>
              <a:gd name="T90" fmla="*/ 136 w 1347"/>
              <a:gd name="T91" fmla="*/ 674 h 1750"/>
              <a:gd name="T92" fmla="*/ 294 w 1347"/>
              <a:gd name="T93" fmla="*/ 295 h 1750"/>
              <a:gd name="T94" fmla="*/ 673 w 1347"/>
              <a:gd name="T95" fmla="*/ 137 h 1750"/>
              <a:gd name="T96" fmla="*/ 1053 w 1347"/>
              <a:gd name="T97" fmla="*/ 295 h 1750"/>
              <a:gd name="T98" fmla="*/ 1210 w 1347"/>
              <a:gd name="T99" fmla="*/ 674 h 1750"/>
              <a:gd name="T100" fmla="*/ 1142 w 1347"/>
              <a:gd name="T101" fmla="*/ 938 h 1750"/>
              <a:gd name="T102" fmla="*/ 855 w 1347"/>
              <a:gd name="T103" fmla="*/ 1668 h 1750"/>
              <a:gd name="T104" fmla="*/ 855 w 1347"/>
              <a:gd name="T105" fmla="*/ 1668 h 1750"/>
              <a:gd name="T106" fmla="*/ 492 w 1347"/>
              <a:gd name="T107" fmla="*/ 1668 h 1750"/>
              <a:gd name="T108" fmla="*/ 450 w 1347"/>
              <a:gd name="T109" fmla="*/ 1709 h 1750"/>
              <a:gd name="T110" fmla="*/ 492 w 1347"/>
              <a:gd name="T111" fmla="*/ 1750 h 1750"/>
              <a:gd name="T112" fmla="*/ 855 w 1347"/>
              <a:gd name="T113" fmla="*/ 1750 h 1750"/>
              <a:gd name="T114" fmla="*/ 896 w 1347"/>
              <a:gd name="T115" fmla="*/ 1709 h 1750"/>
              <a:gd name="T116" fmla="*/ 855 w 1347"/>
              <a:gd name="T117" fmla="*/ 1668 h 1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347" h="1750">
                <a:moveTo>
                  <a:pt x="891" y="639"/>
                </a:moveTo>
                <a:cubicBezTo>
                  <a:pt x="836" y="694"/>
                  <a:pt x="758" y="728"/>
                  <a:pt x="673" y="728"/>
                </a:cubicBezTo>
                <a:cubicBezTo>
                  <a:pt x="631" y="728"/>
                  <a:pt x="591" y="720"/>
                  <a:pt x="555" y="706"/>
                </a:cubicBezTo>
                <a:cubicBezTo>
                  <a:pt x="517" y="691"/>
                  <a:pt x="484" y="667"/>
                  <a:pt x="456" y="639"/>
                </a:cubicBezTo>
                <a:cubicBezTo>
                  <a:pt x="440" y="623"/>
                  <a:pt x="413" y="623"/>
                  <a:pt x="398" y="639"/>
                </a:cubicBezTo>
                <a:cubicBezTo>
                  <a:pt x="382" y="655"/>
                  <a:pt x="382" y="681"/>
                  <a:pt x="397" y="696"/>
                </a:cubicBezTo>
                <a:cubicBezTo>
                  <a:pt x="433" y="732"/>
                  <a:pt x="477" y="761"/>
                  <a:pt x="525" y="781"/>
                </a:cubicBezTo>
                <a:cubicBezTo>
                  <a:pt x="570" y="800"/>
                  <a:pt x="621" y="810"/>
                  <a:pt x="673" y="810"/>
                </a:cubicBezTo>
                <a:cubicBezTo>
                  <a:pt x="781" y="810"/>
                  <a:pt x="878" y="767"/>
                  <a:pt x="949" y="696"/>
                </a:cubicBezTo>
                <a:cubicBezTo>
                  <a:pt x="965" y="681"/>
                  <a:pt x="965" y="655"/>
                  <a:pt x="949" y="639"/>
                </a:cubicBezTo>
                <a:cubicBezTo>
                  <a:pt x="933" y="623"/>
                  <a:pt x="907" y="623"/>
                  <a:pt x="891" y="639"/>
                </a:cubicBezTo>
                <a:close/>
                <a:moveTo>
                  <a:pt x="987" y="1525"/>
                </a:moveTo>
                <a:cubicBezTo>
                  <a:pt x="987" y="1525"/>
                  <a:pt x="987" y="1525"/>
                  <a:pt x="987" y="1525"/>
                </a:cubicBezTo>
                <a:cubicBezTo>
                  <a:pt x="360" y="1525"/>
                  <a:pt x="360" y="1525"/>
                  <a:pt x="360" y="1525"/>
                </a:cubicBezTo>
                <a:cubicBezTo>
                  <a:pt x="337" y="1525"/>
                  <a:pt x="318" y="1544"/>
                  <a:pt x="318" y="1566"/>
                </a:cubicBezTo>
                <a:cubicBezTo>
                  <a:pt x="318" y="1589"/>
                  <a:pt x="337" y="1607"/>
                  <a:pt x="360" y="1607"/>
                </a:cubicBezTo>
                <a:cubicBezTo>
                  <a:pt x="987" y="1607"/>
                  <a:pt x="987" y="1607"/>
                  <a:pt x="987" y="1607"/>
                </a:cubicBezTo>
                <a:cubicBezTo>
                  <a:pt x="1009" y="1607"/>
                  <a:pt x="1027" y="1589"/>
                  <a:pt x="1027" y="1566"/>
                </a:cubicBezTo>
                <a:cubicBezTo>
                  <a:pt x="1027" y="1544"/>
                  <a:pt x="1009" y="1525"/>
                  <a:pt x="987" y="1525"/>
                </a:cubicBezTo>
                <a:close/>
                <a:moveTo>
                  <a:pt x="1347" y="674"/>
                </a:moveTo>
                <a:cubicBezTo>
                  <a:pt x="1347" y="674"/>
                  <a:pt x="1347" y="674"/>
                  <a:pt x="1347" y="674"/>
                </a:cubicBezTo>
                <a:cubicBezTo>
                  <a:pt x="1347" y="488"/>
                  <a:pt x="1272" y="320"/>
                  <a:pt x="1149" y="198"/>
                </a:cubicBezTo>
                <a:cubicBezTo>
                  <a:pt x="1027" y="76"/>
                  <a:pt x="859" y="0"/>
                  <a:pt x="673" y="0"/>
                </a:cubicBezTo>
                <a:cubicBezTo>
                  <a:pt x="488" y="0"/>
                  <a:pt x="318" y="76"/>
                  <a:pt x="197" y="198"/>
                </a:cubicBezTo>
                <a:cubicBezTo>
                  <a:pt x="75" y="320"/>
                  <a:pt x="0" y="488"/>
                  <a:pt x="0" y="674"/>
                </a:cubicBezTo>
                <a:cubicBezTo>
                  <a:pt x="0" y="794"/>
                  <a:pt x="31" y="907"/>
                  <a:pt x="86" y="1005"/>
                </a:cubicBezTo>
                <a:cubicBezTo>
                  <a:pt x="138" y="1094"/>
                  <a:pt x="207" y="1171"/>
                  <a:pt x="292" y="1229"/>
                </a:cubicBezTo>
                <a:cubicBezTo>
                  <a:pt x="292" y="1418"/>
                  <a:pt x="292" y="1418"/>
                  <a:pt x="292" y="1418"/>
                </a:cubicBezTo>
                <a:cubicBezTo>
                  <a:pt x="292" y="1456"/>
                  <a:pt x="322" y="1487"/>
                  <a:pt x="360" y="1487"/>
                </a:cubicBezTo>
                <a:cubicBezTo>
                  <a:pt x="987" y="1487"/>
                  <a:pt x="987" y="1487"/>
                  <a:pt x="987" y="1487"/>
                </a:cubicBezTo>
                <a:cubicBezTo>
                  <a:pt x="1025" y="1487"/>
                  <a:pt x="1055" y="1456"/>
                  <a:pt x="1055" y="1418"/>
                </a:cubicBezTo>
                <a:cubicBezTo>
                  <a:pt x="1055" y="1229"/>
                  <a:pt x="1055" y="1229"/>
                  <a:pt x="1055" y="1229"/>
                </a:cubicBezTo>
                <a:cubicBezTo>
                  <a:pt x="1140" y="1171"/>
                  <a:pt x="1210" y="1094"/>
                  <a:pt x="1260" y="1005"/>
                </a:cubicBezTo>
                <a:cubicBezTo>
                  <a:pt x="1316" y="906"/>
                  <a:pt x="1347" y="794"/>
                  <a:pt x="1347" y="674"/>
                </a:cubicBezTo>
                <a:close/>
                <a:moveTo>
                  <a:pt x="1142" y="938"/>
                </a:moveTo>
                <a:cubicBezTo>
                  <a:pt x="1142" y="938"/>
                  <a:pt x="1142" y="938"/>
                  <a:pt x="1142" y="938"/>
                </a:cubicBezTo>
                <a:cubicBezTo>
                  <a:pt x="1141" y="938"/>
                  <a:pt x="1141" y="938"/>
                  <a:pt x="1141" y="938"/>
                </a:cubicBezTo>
                <a:cubicBezTo>
                  <a:pt x="1096" y="1019"/>
                  <a:pt x="1030" y="1087"/>
                  <a:pt x="951" y="1135"/>
                </a:cubicBezTo>
                <a:cubicBezTo>
                  <a:pt x="931" y="1147"/>
                  <a:pt x="919" y="1170"/>
                  <a:pt x="919" y="1193"/>
                </a:cubicBezTo>
                <a:cubicBezTo>
                  <a:pt x="918" y="1193"/>
                  <a:pt x="918" y="1193"/>
                  <a:pt x="918" y="1193"/>
                </a:cubicBezTo>
                <a:cubicBezTo>
                  <a:pt x="918" y="1350"/>
                  <a:pt x="918" y="1350"/>
                  <a:pt x="918" y="1350"/>
                </a:cubicBezTo>
                <a:cubicBezTo>
                  <a:pt x="429" y="1350"/>
                  <a:pt x="429" y="1350"/>
                  <a:pt x="429" y="1350"/>
                </a:cubicBezTo>
                <a:cubicBezTo>
                  <a:pt x="429" y="1193"/>
                  <a:pt x="429" y="1193"/>
                  <a:pt x="429" y="1193"/>
                </a:cubicBezTo>
                <a:cubicBezTo>
                  <a:pt x="429" y="1165"/>
                  <a:pt x="413" y="1142"/>
                  <a:pt x="389" y="1132"/>
                </a:cubicBezTo>
                <a:cubicBezTo>
                  <a:pt x="313" y="1083"/>
                  <a:pt x="249" y="1017"/>
                  <a:pt x="205" y="938"/>
                </a:cubicBezTo>
                <a:cubicBezTo>
                  <a:pt x="161" y="860"/>
                  <a:pt x="136" y="770"/>
                  <a:pt x="136" y="674"/>
                </a:cubicBezTo>
                <a:cubicBezTo>
                  <a:pt x="136" y="527"/>
                  <a:pt x="197" y="392"/>
                  <a:pt x="294" y="295"/>
                </a:cubicBezTo>
                <a:cubicBezTo>
                  <a:pt x="390" y="197"/>
                  <a:pt x="526" y="137"/>
                  <a:pt x="673" y="137"/>
                </a:cubicBezTo>
                <a:cubicBezTo>
                  <a:pt x="821" y="137"/>
                  <a:pt x="956" y="197"/>
                  <a:pt x="1053" y="295"/>
                </a:cubicBezTo>
                <a:cubicBezTo>
                  <a:pt x="1150" y="392"/>
                  <a:pt x="1210" y="527"/>
                  <a:pt x="1210" y="674"/>
                </a:cubicBezTo>
                <a:cubicBezTo>
                  <a:pt x="1210" y="771"/>
                  <a:pt x="1186" y="861"/>
                  <a:pt x="1142" y="938"/>
                </a:cubicBezTo>
                <a:close/>
                <a:moveTo>
                  <a:pt x="855" y="1668"/>
                </a:moveTo>
                <a:cubicBezTo>
                  <a:pt x="855" y="1668"/>
                  <a:pt x="855" y="1668"/>
                  <a:pt x="855" y="1668"/>
                </a:cubicBezTo>
                <a:cubicBezTo>
                  <a:pt x="492" y="1668"/>
                  <a:pt x="492" y="1668"/>
                  <a:pt x="492" y="1668"/>
                </a:cubicBezTo>
                <a:cubicBezTo>
                  <a:pt x="469" y="1668"/>
                  <a:pt x="450" y="1686"/>
                  <a:pt x="450" y="1709"/>
                </a:cubicBezTo>
                <a:cubicBezTo>
                  <a:pt x="450" y="1731"/>
                  <a:pt x="469" y="1750"/>
                  <a:pt x="492" y="1750"/>
                </a:cubicBezTo>
                <a:cubicBezTo>
                  <a:pt x="855" y="1750"/>
                  <a:pt x="855" y="1750"/>
                  <a:pt x="855" y="1750"/>
                </a:cubicBezTo>
                <a:cubicBezTo>
                  <a:pt x="877" y="1750"/>
                  <a:pt x="896" y="1731"/>
                  <a:pt x="896" y="1709"/>
                </a:cubicBezTo>
                <a:cubicBezTo>
                  <a:pt x="896" y="1686"/>
                  <a:pt x="877" y="1668"/>
                  <a:pt x="855" y="1668"/>
                </a:cubicBezTo>
                <a:close/>
              </a:path>
            </a:pathLst>
          </a:custGeom>
          <a:solidFill>
            <a:schemeClr val="bg1">
              <a:lumMod val="50000"/>
            </a:schemeClr>
          </a:solidFill>
          <a:ln>
            <a:noFill/>
          </a:ln>
        </p:spPr>
        <p:txBody>
          <a:bodyPr vert="horz" wrap="square" lIns="91440" tIns="45720" rIns="91440" bIns="45720" numCol="1" anchor="t" anchorCtr="0" compatLnSpc="1"/>
          <a:lstStyle/>
          <a:p>
            <a:endParaRPr lang="zh-CN" altLang="en-US"/>
          </a:p>
        </p:txBody>
      </p:sp>
      <p:sp>
        <p:nvSpPr>
          <p:cNvPr id="22" name="TextBox 21"/>
          <p:cNvSpPr txBox="1"/>
          <p:nvPr/>
        </p:nvSpPr>
        <p:spPr>
          <a:xfrm>
            <a:off x="3195955" y="2099945"/>
            <a:ext cx="2749550" cy="706755"/>
          </a:xfrm>
          <a:prstGeom prst="rect">
            <a:avLst/>
          </a:prstGeom>
          <a:noFill/>
        </p:spPr>
        <p:txBody>
          <a:bodyPr wrap="square" rtlCol="0">
            <a:spAutoFit/>
          </a:bodyPr>
          <a:lstStyle/>
          <a:p>
            <a:pPr algn="dist"/>
            <a:r>
              <a:rPr lang="zh-CN" altLang="en-US" sz="4000" dirty="0">
                <a:ln w="6350">
                  <a:noFill/>
                </a:ln>
                <a:solidFill>
                  <a:schemeClr val="bg1">
                    <a:lumMod val="50000"/>
                  </a:schemeClr>
                </a:solidFill>
                <a:latin typeface="微软雅黑" panose="020B0503020204020204" pitchFamily="34" charset="-122"/>
                <a:ea typeface="微软雅黑" panose="020B0503020204020204" pitchFamily="34" charset="-122"/>
              </a:rPr>
              <a:t>感谢聆听</a:t>
            </a:r>
            <a:endParaRPr lang="zh-CN" altLang="en-US" sz="4000" dirty="0">
              <a:ln w="6350">
                <a:noFill/>
              </a:ln>
              <a:solidFill>
                <a:schemeClr val="bg1">
                  <a:lumMod val="50000"/>
                </a:schemeClr>
              </a:solidFill>
              <a:latin typeface="微软雅黑" panose="020B0503020204020204" pitchFamily="34" charset="-122"/>
              <a:ea typeface="微软雅黑" panose="020B0503020204020204" pitchFamily="34" charset="-122"/>
            </a:endParaRPr>
          </a:p>
        </p:txBody>
      </p:sp>
      <p:sp>
        <p:nvSpPr>
          <p:cNvPr id="23" name="圆角矩形 22"/>
          <p:cNvSpPr/>
          <p:nvPr/>
        </p:nvSpPr>
        <p:spPr>
          <a:xfrm>
            <a:off x="2286000" y="3154938"/>
            <a:ext cx="4573568" cy="246221"/>
          </a:xfrm>
          <a:prstGeom prst="roundRect">
            <a:avLst>
              <a:gd name="adj"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dist">
              <a:buFont typeface="Arial" panose="020B0604020202020204" pitchFamily="34" charset="0"/>
              <a:buNone/>
            </a:pPr>
            <a:r>
              <a:rPr lang="en-US" altLang="zh-CN" sz="1000" dirty="0">
                <a:solidFill>
                  <a:schemeClr val="bg1">
                    <a:lumMod val="50000"/>
                  </a:schemeClr>
                </a:solidFill>
              </a:rPr>
              <a:t>TAHNK YOU FOR WATCHING</a:t>
            </a:r>
            <a:endParaRPr lang="zh-CN" altLang="en-US" sz="1000" dirty="0">
              <a:solidFill>
                <a:schemeClr val="bg1">
                  <a:lumMod val="50000"/>
                </a:schemeClr>
              </a:solidFill>
            </a:endParaRPr>
          </a:p>
        </p:txBody>
      </p:sp>
      <p:grpSp>
        <p:nvGrpSpPr>
          <p:cNvPr id="21" name="组合 20"/>
          <p:cNvGrpSpPr/>
          <p:nvPr/>
        </p:nvGrpSpPr>
        <p:grpSpPr>
          <a:xfrm>
            <a:off x="0" y="2946544"/>
            <a:ext cx="9144000" cy="54006"/>
            <a:chOff x="2190216" y="0"/>
            <a:chExt cx="7128792" cy="108012"/>
          </a:xfrm>
        </p:grpSpPr>
        <p:sp>
          <p:nvSpPr>
            <p:cNvPr id="4" name="矩形 3"/>
            <p:cNvSpPr/>
            <p:nvPr/>
          </p:nvSpPr>
          <p:spPr>
            <a:xfrm>
              <a:off x="2190216" y="0"/>
              <a:ext cx="1188132" cy="1080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3378348" y="0"/>
              <a:ext cx="1188132" cy="1080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4566480" y="0"/>
              <a:ext cx="1188132" cy="1080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5754612" y="0"/>
              <a:ext cx="1188132" cy="1080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p:cNvSpPr/>
            <p:nvPr/>
          </p:nvSpPr>
          <p:spPr>
            <a:xfrm>
              <a:off x="6942744" y="0"/>
              <a:ext cx="1188132" cy="10801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8130876" y="0"/>
              <a:ext cx="1188132" cy="10801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3" name="Group 14"/>
          <p:cNvGrpSpPr/>
          <p:nvPr/>
        </p:nvGrpSpPr>
        <p:grpSpPr bwMode="auto">
          <a:xfrm>
            <a:off x="3792813" y="4213271"/>
            <a:ext cx="174306" cy="174304"/>
            <a:chOff x="4248" y="3024"/>
            <a:chExt cx="600" cy="599"/>
          </a:xfrm>
        </p:grpSpPr>
        <p:sp>
          <p:nvSpPr>
            <p:cNvPr id="44" name="Oval 15"/>
            <p:cNvSpPr>
              <a:spLocks noChangeArrowheads="1"/>
            </p:cNvSpPr>
            <p:nvPr/>
          </p:nvSpPr>
          <p:spPr bwMode="auto">
            <a:xfrm>
              <a:off x="4248" y="3024"/>
              <a:ext cx="600" cy="599"/>
            </a:xfrm>
            <a:prstGeom prst="ellipse">
              <a:avLst/>
            </a:prstGeom>
            <a:solidFill>
              <a:schemeClr val="bg1">
                <a:lumMod val="5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dist"/>
              <a:endParaRPr lang="zh-CN" altLang="en-US" sz="1600">
                <a:solidFill>
                  <a:schemeClr val="tx1">
                    <a:lumMod val="65000"/>
                    <a:lumOff val="35000"/>
                  </a:schemeClr>
                </a:solidFill>
                <a:latin typeface="微软雅黑" panose="020B0503020204020204" pitchFamily="34" charset="-122"/>
                <a:ea typeface="微软雅黑" panose="020B0503020204020204" pitchFamily="34" charset="-122"/>
              </a:endParaRPr>
            </a:p>
          </p:txBody>
        </p:sp>
        <p:grpSp>
          <p:nvGrpSpPr>
            <p:cNvPr id="45" name="Group 16"/>
            <p:cNvGrpSpPr/>
            <p:nvPr/>
          </p:nvGrpSpPr>
          <p:grpSpPr bwMode="auto">
            <a:xfrm>
              <a:off x="4441" y="3144"/>
              <a:ext cx="215" cy="345"/>
              <a:chOff x="4441" y="3144"/>
              <a:chExt cx="215" cy="345"/>
            </a:xfrm>
          </p:grpSpPr>
          <p:sp>
            <p:nvSpPr>
              <p:cNvPr id="46" name="Freeform 17"/>
              <p:cNvSpPr>
                <a:spLocks noEditPoints="1"/>
              </p:cNvSpPr>
              <p:nvPr/>
            </p:nvSpPr>
            <p:spPr bwMode="auto">
              <a:xfrm>
                <a:off x="4474" y="3144"/>
                <a:ext cx="149" cy="253"/>
              </a:xfrm>
              <a:custGeom>
                <a:avLst/>
                <a:gdLst>
                  <a:gd name="T0" fmla="*/ 31 w 63"/>
                  <a:gd name="T1" fmla="*/ 107 h 107"/>
                  <a:gd name="T2" fmla="*/ 63 w 63"/>
                  <a:gd name="T3" fmla="*/ 78 h 107"/>
                  <a:gd name="T4" fmla="*/ 63 w 63"/>
                  <a:gd name="T5" fmla="*/ 29 h 107"/>
                  <a:gd name="T6" fmla="*/ 31 w 63"/>
                  <a:gd name="T7" fmla="*/ 0 h 107"/>
                  <a:gd name="T8" fmla="*/ 0 w 63"/>
                  <a:gd name="T9" fmla="*/ 29 h 107"/>
                  <a:gd name="T10" fmla="*/ 0 w 63"/>
                  <a:gd name="T11" fmla="*/ 78 h 107"/>
                  <a:gd name="T12" fmla="*/ 31 w 63"/>
                  <a:gd name="T13" fmla="*/ 107 h 107"/>
                  <a:gd name="T14" fmla="*/ 10 w 63"/>
                  <a:gd name="T15" fmla="*/ 29 h 107"/>
                  <a:gd name="T16" fmla="*/ 31 w 63"/>
                  <a:gd name="T17" fmla="*/ 10 h 107"/>
                  <a:gd name="T18" fmla="*/ 53 w 63"/>
                  <a:gd name="T19" fmla="*/ 29 h 107"/>
                  <a:gd name="T20" fmla="*/ 53 w 63"/>
                  <a:gd name="T21" fmla="*/ 78 h 107"/>
                  <a:gd name="T22" fmla="*/ 31 w 63"/>
                  <a:gd name="T23" fmla="*/ 97 h 107"/>
                  <a:gd name="T24" fmla="*/ 10 w 63"/>
                  <a:gd name="T25" fmla="*/ 78 h 107"/>
                  <a:gd name="T26" fmla="*/ 10 w 63"/>
                  <a:gd name="T27" fmla="*/ 29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 h="107">
                    <a:moveTo>
                      <a:pt x="31" y="107"/>
                    </a:moveTo>
                    <a:cubicBezTo>
                      <a:pt x="49" y="107"/>
                      <a:pt x="63" y="94"/>
                      <a:pt x="63" y="78"/>
                    </a:cubicBezTo>
                    <a:cubicBezTo>
                      <a:pt x="63" y="29"/>
                      <a:pt x="63" y="29"/>
                      <a:pt x="63" y="29"/>
                    </a:cubicBezTo>
                    <a:cubicBezTo>
                      <a:pt x="63" y="13"/>
                      <a:pt x="49" y="0"/>
                      <a:pt x="31" y="0"/>
                    </a:cubicBezTo>
                    <a:cubicBezTo>
                      <a:pt x="14" y="0"/>
                      <a:pt x="0" y="13"/>
                      <a:pt x="0" y="29"/>
                    </a:cubicBezTo>
                    <a:cubicBezTo>
                      <a:pt x="0" y="78"/>
                      <a:pt x="0" y="78"/>
                      <a:pt x="0" y="78"/>
                    </a:cubicBezTo>
                    <a:cubicBezTo>
                      <a:pt x="0" y="94"/>
                      <a:pt x="14" y="107"/>
                      <a:pt x="31" y="107"/>
                    </a:cubicBezTo>
                    <a:close/>
                    <a:moveTo>
                      <a:pt x="10" y="29"/>
                    </a:moveTo>
                    <a:cubicBezTo>
                      <a:pt x="10" y="18"/>
                      <a:pt x="19" y="10"/>
                      <a:pt x="31" y="10"/>
                    </a:cubicBezTo>
                    <a:cubicBezTo>
                      <a:pt x="43" y="10"/>
                      <a:pt x="53" y="18"/>
                      <a:pt x="53" y="29"/>
                    </a:cubicBezTo>
                    <a:cubicBezTo>
                      <a:pt x="53" y="78"/>
                      <a:pt x="53" y="78"/>
                      <a:pt x="53" y="78"/>
                    </a:cubicBezTo>
                    <a:cubicBezTo>
                      <a:pt x="53" y="88"/>
                      <a:pt x="43" y="97"/>
                      <a:pt x="31" y="97"/>
                    </a:cubicBezTo>
                    <a:cubicBezTo>
                      <a:pt x="19" y="97"/>
                      <a:pt x="10" y="88"/>
                      <a:pt x="10" y="78"/>
                    </a:cubicBezTo>
                    <a:lnTo>
                      <a:pt x="10" y="29"/>
                    </a:lnTo>
                    <a:close/>
                  </a:path>
                </a:pathLst>
              </a:cu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dist"/>
                <a:endParaRPr lang="zh-CN" altLang="en-US" sz="160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47" name="Freeform 18"/>
              <p:cNvSpPr/>
              <p:nvPr/>
            </p:nvSpPr>
            <p:spPr bwMode="auto">
              <a:xfrm>
                <a:off x="4441" y="3267"/>
                <a:ext cx="215" cy="222"/>
              </a:xfrm>
              <a:custGeom>
                <a:avLst/>
                <a:gdLst>
                  <a:gd name="T0" fmla="*/ 86 w 91"/>
                  <a:gd name="T1" fmla="*/ 0 h 94"/>
                  <a:gd name="T2" fmla="*/ 81 w 91"/>
                  <a:gd name="T3" fmla="*/ 5 h 94"/>
                  <a:gd name="T4" fmla="*/ 81 w 91"/>
                  <a:gd name="T5" fmla="*/ 28 h 94"/>
                  <a:gd name="T6" fmla="*/ 45 w 91"/>
                  <a:gd name="T7" fmla="*/ 59 h 94"/>
                  <a:gd name="T8" fmla="*/ 10 w 91"/>
                  <a:gd name="T9" fmla="*/ 28 h 94"/>
                  <a:gd name="T10" fmla="*/ 10 w 91"/>
                  <a:gd name="T11" fmla="*/ 5 h 94"/>
                  <a:gd name="T12" fmla="*/ 5 w 91"/>
                  <a:gd name="T13" fmla="*/ 0 h 94"/>
                  <a:gd name="T14" fmla="*/ 0 w 91"/>
                  <a:gd name="T15" fmla="*/ 5 h 94"/>
                  <a:gd name="T16" fmla="*/ 0 w 91"/>
                  <a:gd name="T17" fmla="*/ 28 h 94"/>
                  <a:gd name="T18" fmla="*/ 40 w 91"/>
                  <a:gd name="T19" fmla="*/ 69 h 94"/>
                  <a:gd name="T20" fmla="*/ 40 w 91"/>
                  <a:gd name="T21" fmla="*/ 84 h 94"/>
                  <a:gd name="T22" fmla="*/ 20 w 91"/>
                  <a:gd name="T23" fmla="*/ 84 h 94"/>
                  <a:gd name="T24" fmla="*/ 15 w 91"/>
                  <a:gd name="T25" fmla="*/ 89 h 94"/>
                  <a:gd name="T26" fmla="*/ 20 w 91"/>
                  <a:gd name="T27" fmla="*/ 94 h 94"/>
                  <a:gd name="T28" fmla="*/ 70 w 91"/>
                  <a:gd name="T29" fmla="*/ 94 h 94"/>
                  <a:gd name="T30" fmla="*/ 75 w 91"/>
                  <a:gd name="T31" fmla="*/ 89 h 94"/>
                  <a:gd name="T32" fmla="*/ 70 w 91"/>
                  <a:gd name="T33" fmla="*/ 84 h 94"/>
                  <a:gd name="T34" fmla="*/ 50 w 91"/>
                  <a:gd name="T35" fmla="*/ 84 h 94"/>
                  <a:gd name="T36" fmla="*/ 50 w 91"/>
                  <a:gd name="T37" fmla="*/ 69 h 94"/>
                  <a:gd name="T38" fmla="*/ 91 w 91"/>
                  <a:gd name="T39" fmla="*/ 28 h 94"/>
                  <a:gd name="T40" fmla="*/ 91 w 91"/>
                  <a:gd name="T41" fmla="*/ 5 h 94"/>
                  <a:gd name="T42" fmla="*/ 86 w 91"/>
                  <a:gd name="T43"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1" h="94">
                    <a:moveTo>
                      <a:pt x="86" y="0"/>
                    </a:moveTo>
                    <a:cubicBezTo>
                      <a:pt x="83" y="0"/>
                      <a:pt x="81" y="3"/>
                      <a:pt x="81" y="5"/>
                    </a:cubicBezTo>
                    <a:cubicBezTo>
                      <a:pt x="81" y="28"/>
                      <a:pt x="81" y="28"/>
                      <a:pt x="81" y="28"/>
                    </a:cubicBezTo>
                    <a:cubicBezTo>
                      <a:pt x="81" y="45"/>
                      <a:pt x="65" y="59"/>
                      <a:pt x="45" y="59"/>
                    </a:cubicBezTo>
                    <a:cubicBezTo>
                      <a:pt x="26" y="59"/>
                      <a:pt x="10" y="45"/>
                      <a:pt x="10" y="28"/>
                    </a:cubicBezTo>
                    <a:cubicBezTo>
                      <a:pt x="10" y="5"/>
                      <a:pt x="10" y="5"/>
                      <a:pt x="10" y="5"/>
                    </a:cubicBezTo>
                    <a:cubicBezTo>
                      <a:pt x="10" y="2"/>
                      <a:pt x="8" y="0"/>
                      <a:pt x="5" y="0"/>
                    </a:cubicBezTo>
                    <a:cubicBezTo>
                      <a:pt x="2" y="0"/>
                      <a:pt x="0" y="2"/>
                      <a:pt x="0" y="5"/>
                    </a:cubicBezTo>
                    <a:cubicBezTo>
                      <a:pt x="0" y="28"/>
                      <a:pt x="0" y="28"/>
                      <a:pt x="0" y="28"/>
                    </a:cubicBezTo>
                    <a:cubicBezTo>
                      <a:pt x="0" y="49"/>
                      <a:pt x="18" y="67"/>
                      <a:pt x="40" y="69"/>
                    </a:cubicBezTo>
                    <a:cubicBezTo>
                      <a:pt x="40" y="84"/>
                      <a:pt x="40" y="84"/>
                      <a:pt x="40" y="84"/>
                    </a:cubicBezTo>
                    <a:cubicBezTo>
                      <a:pt x="20" y="84"/>
                      <a:pt x="20" y="84"/>
                      <a:pt x="20" y="84"/>
                    </a:cubicBezTo>
                    <a:cubicBezTo>
                      <a:pt x="18" y="84"/>
                      <a:pt x="15" y="86"/>
                      <a:pt x="15" y="89"/>
                    </a:cubicBezTo>
                    <a:cubicBezTo>
                      <a:pt x="15" y="92"/>
                      <a:pt x="18" y="94"/>
                      <a:pt x="20" y="94"/>
                    </a:cubicBezTo>
                    <a:cubicBezTo>
                      <a:pt x="70" y="94"/>
                      <a:pt x="70" y="94"/>
                      <a:pt x="70" y="94"/>
                    </a:cubicBezTo>
                    <a:cubicBezTo>
                      <a:pt x="73" y="94"/>
                      <a:pt x="75" y="92"/>
                      <a:pt x="75" y="89"/>
                    </a:cubicBezTo>
                    <a:cubicBezTo>
                      <a:pt x="75" y="86"/>
                      <a:pt x="73" y="84"/>
                      <a:pt x="70" y="84"/>
                    </a:cubicBezTo>
                    <a:cubicBezTo>
                      <a:pt x="50" y="84"/>
                      <a:pt x="50" y="84"/>
                      <a:pt x="50" y="84"/>
                    </a:cubicBezTo>
                    <a:cubicBezTo>
                      <a:pt x="50" y="69"/>
                      <a:pt x="50" y="69"/>
                      <a:pt x="50" y="69"/>
                    </a:cubicBezTo>
                    <a:cubicBezTo>
                      <a:pt x="73" y="67"/>
                      <a:pt x="91" y="49"/>
                      <a:pt x="91" y="28"/>
                    </a:cubicBezTo>
                    <a:cubicBezTo>
                      <a:pt x="91" y="5"/>
                      <a:pt x="91" y="5"/>
                      <a:pt x="91" y="5"/>
                    </a:cubicBezTo>
                    <a:cubicBezTo>
                      <a:pt x="91" y="3"/>
                      <a:pt x="88" y="0"/>
                      <a:pt x="86" y="0"/>
                    </a:cubicBezTo>
                    <a:close/>
                  </a:path>
                </a:pathLst>
              </a:cu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dist"/>
                <a:endParaRPr lang="zh-CN" altLang="en-US" sz="1600">
                  <a:solidFill>
                    <a:schemeClr val="tx1">
                      <a:lumMod val="65000"/>
                      <a:lumOff val="35000"/>
                    </a:schemeClr>
                  </a:solidFill>
                  <a:latin typeface="微软雅黑" panose="020B0503020204020204" pitchFamily="34" charset="-122"/>
                  <a:ea typeface="微软雅黑" panose="020B0503020204020204" pitchFamily="34" charset="-122"/>
                </a:endParaRPr>
              </a:p>
            </p:txBody>
          </p:sp>
        </p:grpSp>
      </p:grpSp>
      <p:sp>
        <p:nvSpPr>
          <p:cNvPr id="49" name="Text Box 20"/>
          <p:cNvSpPr txBox="1">
            <a:spLocks noChangeArrowheads="1"/>
          </p:cNvSpPr>
          <p:nvPr/>
        </p:nvSpPr>
        <p:spPr bwMode="auto">
          <a:xfrm>
            <a:off x="3995989" y="4161924"/>
            <a:ext cx="1116330" cy="2527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rPr>
              <a:t>答辩人</a:t>
            </a:r>
            <a:r>
              <a:rPr lang="zh-CN" altLang="en-US" sz="1050" dirty="0" smtClean="0">
                <a:solidFill>
                  <a:schemeClr val="tx1">
                    <a:lumMod val="65000"/>
                    <a:lumOff val="35000"/>
                  </a:schemeClr>
                </a:solidFill>
                <a:latin typeface="微软雅黑" panose="020B0503020204020204" pitchFamily="34" charset="-122"/>
                <a:ea typeface="微软雅黑" panose="020B0503020204020204" pitchFamily="34" charset="-122"/>
              </a:rPr>
              <a:t>：林家棋</a:t>
            </a:r>
            <a:endParaRPr lang="en-US" altLang="zh-CN" sz="105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47" name="Rectangle 39"/>
          <p:cNvSpPr>
            <a:spLocks noChangeArrowheads="1"/>
          </p:cNvSpPr>
          <p:nvPr/>
        </p:nvSpPr>
        <p:spPr bwMode="auto">
          <a:xfrm>
            <a:off x="416159" y="278281"/>
            <a:ext cx="2778059" cy="307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buFont typeface="Arial" panose="020B0604020202020204" pitchFamily="34" charset="0"/>
              <a:buNone/>
            </a:pPr>
            <a:r>
              <a:rPr lang="zh-CN" altLang="en-US" sz="2000" dirty="0">
                <a:solidFill>
                  <a:schemeClr val="accent1"/>
                </a:solidFill>
                <a:latin typeface="微软雅黑" panose="020B0503020204020204" pitchFamily="34" charset="-122"/>
                <a:ea typeface="微软雅黑" panose="020B0503020204020204" pitchFamily="34" charset="-122"/>
              </a:rPr>
              <a:t>绪论</a:t>
            </a:r>
            <a:endParaRPr lang="zh-CN" altLang="en-US" sz="2000" dirty="0">
              <a:solidFill>
                <a:schemeClr val="accent1"/>
              </a:solidFill>
              <a:latin typeface="微软雅黑" panose="020B0503020204020204" pitchFamily="34" charset="-122"/>
              <a:ea typeface="微软雅黑" panose="020B0503020204020204" pitchFamily="34" charset="-122"/>
            </a:endParaRPr>
          </a:p>
        </p:txBody>
      </p:sp>
      <p:grpSp>
        <p:nvGrpSpPr>
          <p:cNvPr id="48" name="组合 47"/>
          <p:cNvGrpSpPr/>
          <p:nvPr/>
        </p:nvGrpSpPr>
        <p:grpSpPr>
          <a:xfrm>
            <a:off x="416158" y="699542"/>
            <a:ext cx="899592" cy="56017"/>
            <a:chOff x="0" y="2842590"/>
            <a:chExt cx="7054752" cy="89199"/>
          </a:xfrm>
        </p:grpSpPr>
        <p:sp>
          <p:nvSpPr>
            <p:cNvPr id="49" name="矩形 48"/>
            <p:cNvSpPr/>
            <p:nvPr/>
          </p:nvSpPr>
          <p:spPr>
            <a:xfrm>
              <a:off x="0" y="2842590"/>
              <a:ext cx="1763688" cy="89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矩形 49"/>
            <p:cNvSpPr/>
            <p:nvPr/>
          </p:nvSpPr>
          <p:spPr>
            <a:xfrm>
              <a:off x="1763688" y="2842590"/>
              <a:ext cx="1763688" cy="891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矩形 50"/>
            <p:cNvSpPr/>
            <p:nvPr/>
          </p:nvSpPr>
          <p:spPr>
            <a:xfrm>
              <a:off x="3527376" y="2842590"/>
              <a:ext cx="1763688" cy="89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p:nvSpPr>
          <p:spPr>
            <a:xfrm>
              <a:off x="5291064" y="2842590"/>
              <a:ext cx="1763688" cy="891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aphicFrame>
        <p:nvGraphicFramePr>
          <p:cNvPr id="2" name="表格 1"/>
          <p:cNvGraphicFramePr/>
          <p:nvPr>
            <p:custDataLst>
              <p:tags r:id="rId1"/>
            </p:custDataLst>
          </p:nvPr>
        </p:nvGraphicFramePr>
        <p:xfrm>
          <a:off x="1115695" y="1347470"/>
          <a:ext cx="6989445" cy="2468880"/>
        </p:xfrm>
        <a:graphic>
          <a:graphicData uri="http://schemas.openxmlformats.org/drawingml/2006/table">
            <a:tbl>
              <a:tblPr firstRow="1" bandRow="1">
                <a:tableStyleId>{5C22544A-7EE6-4342-B048-85BDC9FD1C3A}</a:tableStyleId>
              </a:tblPr>
              <a:tblGrid>
                <a:gridCol w="838200"/>
                <a:gridCol w="1332230"/>
                <a:gridCol w="662940"/>
                <a:gridCol w="4156075"/>
              </a:tblGrid>
              <a:tr h="335280">
                <a:tc rowSpan="7">
                  <a:txBody>
                    <a:bodyPr/>
                    <a:p>
                      <a:pPr algn="ctr">
                        <a:lnSpc>
                          <a:spcPct val="110000"/>
                        </a:lnSpc>
                        <a:buNone/>
                      </a:pPr>
                      <a:r>
                        <a:rPr lang="zh-CN" altLang="en-US" sz="2400" b="0">
                          <a:solidFill>
                            <a:schemeClr val="tx1"/>
                          </a:solidFill>
                          <a:latin typeface="黑体" panose="02010609060101010101" charset="-122"/>
                          <a:ea typeface="黑体" panose="02010609060101010101" charset="-122"/>
                        </a:rPr>
                        <a:t>系统的技术知识点</a:t>
                      </a:r>
                      <a:endParaRPr lang="zh-CN" altLang="en-US" sz="2400" b="0">
                        <a:solidFill>
                          <a:schemeClr val="tx1"/>
                        </a:solidFill>
                        <a:latin typeface="黑体" panose="02010609060101010101" charset="-122"/>
                        <a:ea typeface="黑体" panose="02010609060101010101" charset="-122"/>
                      </a:endParaRPr>
                    </a:p>
                  </a:txBody>
                  <a:tcPr anchor="ctr" anchorCtr="0">
                    <a:solidFill>
                      <a:schemeClr val="bg1">
                        <a:lumMod val="95000"/>
                      </a:schemeClr>
                    </a:solidFill>
                  </a:tcPr>
                </a:tc>
                <a:tc>
                  <a:txBody>
                    <a:bodyPr/>
                    <a:p>
                      <a:pPr algn="ctr">
                        <a:lnSpc>
                          <a:spcPct val="100000"/>
                        </a:lnSpc>
                        <a:buNone/>
                      </a:pPr>
                      <a:r>
                        <a:rPr lang="en-US" sz="1400" b="0">
                          <a:solidFill>
                            <a:schemeClr val="tx1"/>
                          </a:solidFill>
                          <a:latin typeface="宋体" panose="02010600030101010101" pitchFamily="2" charset="-122"/>
                          <a:ea typeface="宋体" panose="02010600030101010101" pitchFamily="2" charset="-122"/>
                          <a:cs typeface="宋体" panose="02010600030101010101" pitchFamily="2" charset="-122"/>
                          <a:sym typeface="+mn-ea"/>
                        </a:rPr>
                        <a:t>技术实现分类</a:t>
                      </a:r>
                      <a:endParaRPr lang="en-US" altLang="zh-CN" sz="1400" b="0">
                        <a:solidFill>
                          <a:schemeClr val="tx1"/>
                        </a:solidFill>
                        <a:latin typeface="宋体" panose="02010600030101010101" pitchFamily="2" charset="-122"/>
                        <a:ea typeface="宋体" panose="02010600030101010101" pitchFamily="2" charset="-122"/>
                        <a:cs typeface="宋体" panose="02010600030101010101" pitchFamily="2" charset="-122"/>
                        <a:sym typeface="+mn-ea"/>
                      </a:endParaRPr>
                    </a:p>
                  </a:txBody>
                  <a:tcPr anchor="ctr" anchorCtr="0">
                    <a:solidFill>
                      <a:schemeClr val="bg1">
                        <a:lumMod val="95000"/>
                      </a:schemeClr>
                    </a:solidFill>
                  </a:tcPr>
                </a:tc>
                <a:tc gridSpan="2">
                  <a:txBody>
                    <a:bodyPr/>
                    <a:p>
                      <a:pPr algn="ctr">
                        <a:lnSpc>
                          <a:spcPct val="100000"/>
                        </a:lnSpc>
                        <a:buNone/>
                      </a:pPr>
                      <a:r>
                        <a:rPr lang="en-US" sz="1400" b="0">
                          <a:solidFill>
                            <a:schemeClr val="tx1"/>
                          </a:solidFill>
                          <a:latin typeface="宋体" panose="02010600030101010101" pitchFamily="2" charset="-122"/>
                          <a:ea typeface="宋体" panose="02010600030101010101" pitchFamily="2" charset="-122"/>
                          <a:cs typeface="宋体" panose="02010600030101010101" pitchFamily="2" charset="-122"/>
                          <a:sym typeface="+mn-ea"/>
                        </a:rPr>
                        <a:t>具体技术知识</a:t>
                      </a:r>
                      <a:endParaRPr lang="en-US" altLang="zh-CN" sz="1400" b="0">
                        <a:solidFill>
                          <a:schemeClr val="tx1"/>
                        </a:solidFill>
                        <a:latin typeface="宋体" panose="02010600030101010101" pitchFamily="2" charset="-122"/>
                        <a:ea typeface="宋体" panose="02010600030101010101" pitchFamily="2" charset="-122"/>
                        <a:cs typeface="宋体" panose="02010600030101010101" pitchFamily="2" charset="-122"/>
                        <a:sym typeface="+mn-ea"/>
                      </a:endParaRPr>
                    </a:p>
                  </a:txBody>
                  <a:tcPr anchor="ctr" anchorCtr="0">
                    <a:solidFill>
                      <a:schemeClr val="bg1">
                        <a:lumMod val="95000"/>
                      </a:schemeClr>
                    </a:solidFill>
                  </a:tcPr>
                </a:tc>
                <a:tc hMerge="1">
                  <a:tcPr anchor="ctr" anchorCtr="0">
                    <a:solidFill>
                      <a:schemeClr val="bg1">
                        <a:lumMod val="95000"/>
                      </a:schemeClr>
                    </a:solidFill>
                  </a:tcPr>
                </a:tc>
              </a:tr>
              <a:tr h="274320">
                <a:tc vMerge="1">
                  <a:tcPr anchor="ctr" anchorCtr="0">
                    <a:solidFill>
                      <a:schemeClr val="bg1">
                        <a:lumMod val="95000"/>
                      </a:schemeClr>
                    </a:solidFill>
                  </a:tcPr>
                </a:tc>
                <a:tc rowSpan="2">
                  <a:txBody>
                    <a:bodyPr/>
                    <a:p>
                      <a:pPr algn="ctr">
                        <a:lnSpc>
                          <a:spcPct val="100000"/>
                        </a:lnSpc>
                        <a:buNone/>
                      </a:pPr>
                      <a:r>
                        <a:rPr lang="en-US" sz="1400">
                          <a:latin typeface="宋体" panose="02010600030101010101" pitchFamily="2" charset="-122"/>
                          <a:ea typeface="宋体" panose="02010600030101010101" pitchFamily="2" charset="-122"/>
                          <a:cs typeface="宋体" panose="02010600030101010101" pitchFamily="2" charset="-122"/>
                          <a:sym typeface="+mn-ea"/>
                        </a:rPr>
                        <a:t>XML布局</a:t>
                      </a:r>
                      <a:endParaRPr lang="en-US" altLang="zh-CN" sz="1400" b="0">
                        <a:solidFill>
                          <a:schemeClr val="tx1"/>
                        </a:solidFill>
                        <a:latin typeface="宋体" panose="02010600030101010101" pitchFamily="2" charset="-122"/>
                        <a:ea typeface="宋体" panose="02010600030101010101" pitchFamily="2" charset="-122"/>
                        <a:cs typeface="宋体" panose="02010600030101010101" pitchFamily="2" charset="-122"/>
                        <a:sym typeface="+mn-ea"/>
                      </a:endParaRPr>
                    </a:p>
                  </a:txBody>
                  <a:tcPr anchor="ctr" anchorCtr="0">
                    <a:solidFill>
                      <a:schemeClr val="bg1">
                        <a:lumMod val="95000"/>
                      </a:schemeClr>
                    </a:solidFill>
                  </a:tcPr>
                </a:tc>
                <a:tc>
                  <a:txBody>
                    <a:bodyPr/>
                    <a:p>
                      <a:pPr algn="ctr">
                        <a:lnSpc>
                          <a:spcPct val="100000"/>
                        </a:lnSpc>
                        <a:buNone/>
                      </a:pPr>
                      <a:r>
                        <a:rPr lang="en-US" sz="1400">
                          <a:latin typeface="宋体" panose="02010600030101010101" pitchFamily="2" charset="-122"/>
                          <a:ea typeface="宋体" panose="02010600030101010101" pitchFamily="2" charset="-122"/>
                          <a:cs typeface="宋体" panose="02010600030101010101" pitchFamily="2" charset="-122"/>
                          <a:sym typeface="+mn-ea"/>
                        </a:rPr>
                        <a:t>组件</a:t>
                      </a:r>
                      <a:endParaRPr lang="en-US" altLang="zh-CN" sz="1400" b="0">
                        <a:solidFill>
                          <a:schemeClr val="tx1"/>
                        </a:solidFill>
                        <a:latin typeface="宋体" panose="02010600030101010101" pitchFamily="2" charset="-122"/>
                        <a:ea typeface="宋体" panose="02010600030101010101" pitchFamily="2" charset="-122"/>
                        <a:cs typeface="宋体" panose="02010600030101010101" pitchFamily="2" charset="-122"/>
                        <a:sym typeface="+mn-ea"/>
                      </a:endParaRPr>
                    </a:p>
                  </a:txBody>
                  <a:tcPr anchor="ctr" anchorCtr="0">
                    <a:solidFill>
                      <a:schemeClr val="bg1">
                        <a:lumMod val="95000"/>
                      </a:schemeClr>
                    </a:solidFill>
                  </a:tcPr>
                </a:tc>
                <a:tc>
                  <a:txBody>
                    <a:bodyPr/>
                    <a:p>
                      <a:pPr algn="ctr">
                        <a:lnSpc>
                          <a:spcPct val="100000"/>
                        </a:lnSpc>
                        <a:buNone/>
                      </a:pPr>
                      <a:r>
                        <a:rPr lang="en-US" sz="1200">
                          <a:latin typeface="宋体" panose="02010600030101010101" pitchFamily="2" charset="-122"/>
                          <a:ea typeface="宋体" panose="02010600030101010101" pitchFamily="2" charset="-122"/>
                          <a:cs typeface="宋体" panose="02010600030101010101" pitchFamily="2" charset="-122"/>
                          <a:sym typeface="+mn-ea"/>
                        </a:rPr>
                        <a:t>Text,Button,Textfield,Image,TabList和Tab,Checkbox,ToastDialog,ScrollView,ListContainer</a:t>
                      </a:r>
                      <a:endParaRPr lang="en-US" altLang="zh-CN" sz="1200" b="0">
                        <a:solidFill>
                          <a:schemeClr val="tx1"/>
                        </a:solidFill>
                        <a:latin typeface="宋体" panose="02010600030101010101" pitchFamily="2" charset="-122"/>
                        <a:ea typeface="宋体" panose="02010600030101010101" pitchFamily="2" charset="-122"/>
                      </a:endParaRPr>
                    </a:p>
                  </a:txBody>
                  <a:tcPr anchor="ctr" anchorCtr="0">
                    <a:solidFill>
                      <a:schemeClr val="bg1">
                        <a:lumMod val="95000"/>
                      </a:schemeClr>
                    </a:solidFill>
                  </a:tcPr>
                </a:tc>
              </a:tr>
              <a:tr h="274320">
                <a:tc vMerge="1">
                  <a:tcPr anchor="ctr" anchorCtr="0">
                    <a:solidFill>
                      <a:schemeClr val="bg1">
                        <a:lumMod val="95000"/>
                      </a:schemeClr>
                    </a:solidFill>
                  </a:tcPr>
                </a:tc>
                <a:tc vMerge="1">
                  <a:tcPr anchor="ctr" anchorCtr="0">
                    <a:solidFill>
                      <a:schemeClr val="bg1">
                        <a:lumMod val="95000"/>
                      </a:schemeClr>
                    </a:solidFill>
                  </a:tcPr>
                </a:tc>
                <a:tc>
                  <a:txBody>
                    <a:bodyPr/>
                    <a:p>
                      <a:pPr algn="ctr">
                        <a:lnSpc>
                          <a:spcPct val="100000"/>
                        </a:lnSpc>
                        <a:buNone/>
                      </a:pPr>
                      <a:r>
                        <a:rPr lang="en-US" sz="1400">
                          <a:latin typeface="宋体" panose="02010600030101010101" pitchFamily="2" charset="-122"/>
                          <a:ea typeface="宋体" panose="02010600030101010101" pitchFamily="2" charset="-122"/>
                          <a:cs typeface="宋体" panose="02010600030101010101" pitchFamily="2" charset="-122"/>
                          <a:sym typeface="+mn-ea"/>
                        </a:rPr>
                        <a:t>布局</a:t>
                      </a:r>
                      <a:endParaRPr lang="en-US" altLang="zh-CN" sz="1400" b="0">
                        <a:solidFill>
                          <a:schemeClr val="tx1"/>
                        </a:solidFill>
                        <a:latin typeface="宋体" panose="02010600030101010101" pitchFamily="2" charset="-122"/>
                        <a:ea typeface="宋体" panose="02010600030101010101" pitchFamily="2" charset="-122"/>
                        <a:cs typeface="宋体" panose="02010600030101010101" pitchFamily="2" charset="-122"/>
                        <a:sym typeface="+mn-ea"/>
                      </a:endParaRPr>
                    </a:p>
                  </a:txBody>
                  <a:tcPr anchor="ctr" anchorCtr="0">
                    <a:solidFill>
                      <a:schemeClr val="bg1">
                        <a:lumMod val="95000"/>
                      </a:schemeClr>
                    </a:solidFill>
                  </a:tcPr>
                </a:tc>
                <a:tc>
                  <a:txBody>
                    <a:bodyPr/>
                    <a:p>
                      <a:pPr algn="ctr">
                        <a:lnSpc>
                          <a:spcPct val="100000"/>
                        </a:lnSpc>
                        <a:buNone/>
                      </a:pPr>
                      <a:r>
                        <a:rPr lang="en-US" sz="1200">
                          <a:latin typeface="宋体" panose="02010600030101010101" pitchFamily="2" charset="-122"/>
                          <a:ea typeface="宋体" panose="02010600030101010101" pitchFamily="2" charset="-122"/>
                          <a:cs typeface="宋体" panose="02010600030101010101" pitchFamily="2" charset="-122"/>
                          <a:sym typeface="+mn-ea"/>
                        </a:rPr>
                        <a:t>DirectionalLayout,DependentLayout,StackLayout</a:t>
                      </a:r>
                      <a:endParaRPr lang="en-US" altLang="zh-CN" sz="1200" b="0">
                        <a:solidFill>
                          <a:schemeClr val="tx1"/>
                        </a:solidFill>
                        <a:latin typeface="宋体" panose="02010600030101010101" pitchFamily="2" charset="-122"/>
                        <a:ea typeface="宋体" panose="02010600030101010101" pitchFamily="2" charset="-122"/>
                      </a:endParaRPr>
                    </a:p>
                  </a:txBody>
                  <a:tcPr anchor="ctr" anchorCtr="0">
                    <a:solidFill>
                      <a:schemeClr val="bg1">
                        <a:lumMod val="95000"/>
                      </a:schemeClr>
                    </a:solidFill>
                  </a:tcPr>
                </a:tc>
              </a:tr>
              <a:tr h="335280">
                <a:tc vMerge="1">
                  <a:tcPr anchor="ctr" anchorCtr="0">
                    <a:solidFill>
                      <a:schemeClr val="bg1">
                        <a:lumMod val="95000"/>
                      </a:schemeClr>
                    </a:solidFill>
                  </a:tcPr>
                </a:tc>
                <a:tc>
                  <a:txBody>
                    <a:bodyPr/>
                    <a:p>
                      <a:pPr algn="ctr">
                        <a:lnSpc>
                          <a:spcPct val="100000"/>
                        </a:lnSpc>
                        <a:buNone/>
                      </a:pPr>
                      <a:r>
                        <a:rPr lang="en-US" sz="1400">
                          <a:latin typeface="宋体" panose="02010600030101010101" pitchFamily="2" charset="-122"/>
                          <a:ea typeface="宋体" panose="02010600030101010101" pitchFamily="2" charset="-122"/>
                          <a:cs typeface="宋体" panose="02010600030101010101" pitchFamily="2" charset="-122"/>
                          <a:sym typeface="+mn-ea"/>
                        </a:rPr>
                        <a:t>本地媒体访存</a:t>
                      </a:r>
                      <a:endParaRPr lang="en-US" altLang="zh-CN" sz="1400" b="0">
                        <a:solidFill>
                          <a:schemeClr val="tx1"/>
                        </a:solidFill>
                        <a:latin typeface="宋体" panose="02010600030101010101" pitchFamily="2" charset="-122"/>
                        <a:ea typeface="宋体" panose="02010600030101010101" pitchFamily="2" charset="-122"/>
                        <a:cs typeface="宋体" panose="02010600030101010101" pitchFamily="2" charset="-122"/>
                        <a:sym typeface="+mn-ea"/>
                      </a:endParaRPr>
                    </a:p>
                  </a:txBody>
                  <a:tcPr anchor="ctr" anchorCtr="0">
                    <a:solidFill>
                      <a:schemeClr val="bg1">
                        <a:lumMod val="95000"/>
                      </a:schemeClr>
                    </a:solidFill>
                  </a:tcPr>
                </a:tc>
                <a:tc gridSpan="2">
                  <a:txBody>
                    <a:bodyPr/>
                    <a:p>
                      <a:pPr algn="ctr">
                        <a:lnSpc>
                          <a:spcPct val="100000"/>
                        </a:lnSpc>
                        <a:buNone/>
                      </a:pPr>
                      <a:r>
                        <a:rPr lang="en-US" sz="1200">
                          <a:latin typeface="宋体" panose="02010600030101010101" pitchFamily="2" charset="-122"/>
                          <a:ea typeface="宋体" panose="02010600030101010101" pitchFamily="2" charset="-122"/>
                          <a:cs typeface="宋体" panose="02010600030101010101" pitchFamily="2" charset="-122"/>
                          <a:sym typeface="+mn-ea"/>
                        </a:rPr>
                        <a:t>图片</a:t>
                      </a:r>
                      <a:endParaRPr lang="en-US" altLang="zh-CN" sz="1200" b="0">
                        <a:solidFill>
                          <a:schemeClr val="tx1"/>
                        </a:solidFill>
                        <a:latin typeface="宋体" panose="02010600030101010101" pitchFamily="2" charset="-122"/>
                        <a:ea typeface="宋体" panose="02010600030101010101" pitchFamily="2" charset="-122"/>
                      </a:endParaRPr>
                    </a:p>
                  </a:txBody>
                  <a:tcPr anchor="ctr" anchorCtr="0">
                    <a:solidFill>
                      <a:schemeClr val="bg1">
                        <a:lumMod val="95000"/>
                      </a:schemeClr>
                    </a:solidFill>
                  </a:tcPr>
                </a:tc>
                <a:tc hMerge="1">
                  <a:tcPr anchor="ctr" anchorCtr="0">
                    <a:solidFill>
                      <a:schemeClr val="bg1">
                        <a:lumMod val="95000"/>
                      </a:schemeClr>
                    </a:solidFill>
                  </a:tcPr>
                </a:tc>
              </a:tr>
              <a:tr h="335280">
                <a:tc vMerge="1">
                  <a:tcPr anchor="ctr" anchorCtr="0">
                    <a:solidFill>
                      <a:schemeClr val="bg1">
                        <a:lumMod val="95000"/>
                      </a:schemeClr>
                    </a:solidFill>
                  </a:tcPr>
                </a:tc>
                <a:tc>
                  <a:txBody>
                    <a:bodyPr/>
                    <a:p>
                      <a:pPr algn="ctr">
                        <a:lnSpc>
                          <a:spcPct val="100000"/>
                        </a:lnSpc>
                        <a:buNone/>
                      </a:pPr>
                      <a:r>
                        <a:rPr lang="en-US" sz="1400">
                          <a:latin typeface="宋体" panose="02010600030101010101" pitchFamily="2" charset="-122"/>
                          <a:ea typeface="宋体" panose="02010600030101010101" pitchFamily="2" charset="-122"/>
                          <a:cs typeface="宋体" panose="02010600030101010101" pitchFamily="2" charset="-122"/>
                          <a:sym typeface="+mn-ea"/>
                        </a:rPr>
                        <a:t>前后端连接</a:t>
                      </a:r>
                      <a:endParaRPr lang="en-US" altLang="zh-CN" sz="1400" b="0">
                        <a:solidFill>
                          <a:schemeClr val="tx1"/>
                        </a:solidFill>
                        <a:latin typeface="宋体" panose="02010600030101010101" pitchFamily="2" charset="-122"/>
                        <a:ea typeface="宋体" panose="02010600030101010101" pitchFamily="2" charset="-122"/>
                        <a:cs typeface="宋体" panose="02010600030101010101" pitchFamily="2" charset="-122"/>
                        <a:sym typeface="+mn-ea"/>
                      </a:endParaRPr>
                    </a:p>
                  </a:txBody>
                  <a:tcPr anchor="ctr" anchorCtr="0">
                    <a:solidFill>
                      <a:schemeClr val="bg1">
                        <a:lumMod val="95000"/>
                      </a:schemeClr>
                    </a:solidFill>
                  </a:tcPr>
                </a:tc>
                <a:tc gridSpan="2">
                  <a:txBody>
                    <a:bodyPr/>
                    <a:p>
                      <a:pPr algn="ctr">
                        <a:lnSpc>
                          <a:spcPct val="100000"/>
                        </a:lnSpc>
                        <a:buNone/>
                      </a:pPr>
                      <a:r>
                        <a:rPr lang="en-US" sz="1200">
                          <a:latin typeface="宋体" panose="02010600030101010101" pitchFamily="2" charset="-122"/>
                          <a:ea typeface="宋体" panose="02010600030101010101" pitchFamily="2" charset="-122"/>
                          <a:cs typeface="宋体" panose="02010600030101010101" pitchFamily="2" charset="-122"/>
                          <a:sym typeface="+mn-ea"/>
                        </a:rPr>
                        <a:t>xml和java代码</a:t>
                      </a:r>
                      <a:endParaRPr lang="en-US" altLang="zh-CN" sz="1200" b="0">
                        <a:solidFill>
                          <a:schemeClr val="tx1"/>
                        </a:solidFill>
                        <a:latin typeface="宋体" panose="02010600030101010101" pitchFamily="2" charset="-122"/>
                        <a:ea typeface="宋体" panose="02010600030101010101" pitchFamily="2" charset="-122"/>
                      </a:endParaRPr>
                    </a:p>
                  </a:txBody>
                  <a:tcPr anchor="ctr" anchorCtr="0">
                    <a:solidFill>
                      <a:schemeClr val="bg1">
                        <a:lumMod val="95000"/>
                      </a:schemeClr>
                    </a:solidFill>
                  </a:tcPr>
                </a:tc>
                <a:tc hMerge="1">
                  <a:tcPr anchor="ctr" anchorCtr="0">
                    <a:solidFill>
                      <a:schemeClr val="bg1">
                        <a:lumMod val="95000"/>
                      </a:schemeClr>
                    </a:solidFill>
                  </a:tcPr>
                </a:tc>
              </a:tr>
              <a:tr h="457200">
                <a:tc vMerge="1">
                  <a:tcPr anchor="ctr" anchorCtr="0">
                    <a:solidFill>
                      <a:schemeClr val="bg1">
                        <a:lumMod val="95000"/>
                      </a:schemeClr>
                    </a:solidFill>
                  </a:tcPr>
                </a:tc>
                <a:tc>
                  <a:txBody>
                    <a:bodyPr/>
                    <a:p>
                      <a:pPr algn="ctr">
                        <a:lnSpc>
                          <a:spcPct val="100000"/>
                        </a:lnSpc>
                        <a:buNone/>
                      </a:pPr>
                      <a:r>
                        <a:rPr lang="en-US" sz="1400">
                          <a:latin typeface="宋体" panose="02010600030101010101" pitchFamily="2" charset="-122"/>
                          <a:ea typeface="宋体" panose="02010600030101010101" pitchFamily="2" charset="-122"/>
                          <a:cs typeface="宋体" panose="02010600030101010101" pitchFamily="2" charset="-122"/>
                          <a:sym typeface="+mn-ea"/>
                        </a:rPr>
                        <a:t>交互事件</a:t>
                      </a:r>
                      <a:endParaRPr lang="en-US" altLang="zh-CN" sz="1400" b="0">
                        <a:solidFill>
                          <a:schemeClr val="tx1"/>
                        </a:solidFill>
                        <a:latin typeface="宋体" panose="02010600030101010101" pitchFamily="2" charset="-122"/>
                        <a:ea typeface="宋体" panose="02010600030101010101" pitchFamily="2" charset="-122"/>
                        <a:cs typeface="宋体" panose="02010600030101010101" pitchFamily="2" charset="-122"/>
                        <a:sym typeface="+mn-ea"/>
                      </a:endParaRPr>
                    </a:p>
                  </a:txBody>
                  <a:tcPr anchor="ctr" anchorCtr="0">
                    <a:solidFill>
                      <a:schemeClr val="bg1">
                        <a:lumMod val="95000"/>
                      </a:schemeClr>
                    </a:solidFill>
                  </a:tcPr>
                </a:tc>
                <a:tc gridSpan="2">
                  <a:txBody>
                    <a:bodyPr/>
                    <a:p>
                      <a:pPr algn="ctr">
                        <a:lnSpc>
                          <a:spcPct val="100000"/>
                        </a:lnSpc>
                        <a:buNone/>
                      </a:pPr>
                      <a:r>
                        <a:rPr lang="en-US" sz="1200">
                          <a:latin typeface="宋体" panose="02010600030101010101" pitchFamily="2" charset="-122"/>
                          <a:ea typeface="宋体" panose="02010600030101010101" pitchFamily="2" charset="-122"/>
                          <a:cs typeface="宋体" panose="02010600030101010101" pitchFamily="2" charset="-122"/>
                          <a:sym typeface="+mn-ea"/>
                        </a:rPr>
                        <a:t>点击事件，Tab进入事件&amp;离开事件和重复选择事件，Checkbox改变状态事件</a:t>
                      </a:r>
                      <a:endParaRPr lang="en-US" altLang="zh-CN" sz="1200" b="0">
                        <a:solidFill>
                          <a:schemeClr val="tx1"/>
                        </a:solidFill>
                        <a:latin typeface="宋体" panose="02010600030101010101" pitchFamily="2" charset="-122"/>
                        <a:ea typeface="宋体" panose="02010600030101010101" pitchFamily="2" charset="-122"/>
                      </a:endParaRPr>
                    </a:p>
                  </a:txBody>
                  <a:tcPr anchor="ctr" anchorCtr="0">
                    <a:solidFill>
                      <a:schemeClr val="bg1">
                        <a:lumMod val="95000"/>
                      </a:schemeClr>
                    </a:solidFill>
                  </a:tcPr>
                </a:tc>
                <a:tc hMerge="1">
                  <a:tcPr anchor="ctr" anchorCtr="0">
                    <a:solidFill>
                      <a:schemeClr val="bg1">
                        <a:lumMod val="95000"/>
                      </a:schemeClr>
                    </a:solidFill>
                  </a:tcPr>
                </a:tc>
              </a:tr>
              <a:tr h="274320">
                <a:tc vMerge="1">
                  <a:tcPr anchor="ctr" anchorCtr="0">
                    <a:solidFill>
                      <a:schemeClr val="bg1">
                        <a:lumMod val="95000"/>
                      </a:schemeClr>
                    </a:solidFill>
                  </a:tcPr>
                </a:tc>
                <a:tc>
                  <a:txBody>
                    <a:bodyPr/>
                    <a:p>
                      <a:pPr algn="ctr">
                        <a:lnSpc>
                          <a:spcPct val="100000"/>
                        </a:lnSpc>
                        <a:buNone/>
                      </a:pPr>
                      <a:r>
                        <a:rPr lang="en-US" sz="1400">
                          <a:latin typeface="宋体" panose="02010600030101010101" pitchFamily="2" charset="-122"/>
                          <a:ea typeface="宋体" panose="02010600030101010101" pitchFamily="2" charset="-122"/>
                          <a:cs typeface="宋体" panose="02010600030101010101" pitchFamily="2" charset="-122"/>
                          <a:sym typeface="+mn-ea"/>
                        </a:rPr>
                        <a:t>数据库</a:t>
                      </a:r>
                      <a:endParaRPr lang="en-US" altLang="zh-CN" sz="1400" b="0">
                        <a:solidFill>
                          <a:schemeClr val="tx1"/>
                        </a:solidFill>
                        <a:latin typeface="宋体" panose="02010600030101010101" pitchFamily="2" charset="-122"/>
                        <a:ea typeface="宋体" panose="02010600030101010101" pitchFamily="2" charset="-122"/>
                        <a:cs typeface="宋体" panose="02010600030101010101" pitchFamily="2" charset="-122"/>
                        <a:sym typeface="+mn-ea"/>
                      </a:endParaRPr>
                    </a:p>
                  </a:txBody>
                  <a:tcPr anchor="ctr" anchorCtr="0">
                    <a:solidFill>
                      <a:schemeClr val="bg1">
                        <a:lumMod val="95000"/>
                      </a:schemeClr>
                    </a:solidFill>
                  </a:tcPr>
                </a:tc>
                <a:tc gridSpan="2">
                  <a:txBody>
                    <a:bodyPr/>
                    <a:p>
                      <a:pPr algn="ctr">
                        <a:lnSpc>
                          <a:spcPct val="100000"/>
                        </a:lnSpc>
                        <a:buNone/>
                      </a:pPr>
                      <a:r>
                        <a:rPr lang="en-US" sz="1200">
                          <a:latin typeface="宋体" panose="02010600030101010101" pitchFamily="2" charset="-122"/>
                          <a:ea typeface="宋体" panose="02010600030101010101" pitchFamily="2" charset="-122"/>
                          <a:cs typeface="宋体" panose="02010600030101010101" pitchFamily="2" charset="-122"/>
                          <a:sym typeface="+mn-ea"/>
                        </a:rPr>
                        <a:t>RdbStore</a:t>
                      </a:r>
                      <a:endParaRPr lang="en-US" altLang="zh-CN" sz="1200" b="0">
                        <a:solidFill>
                          <a:schemeClr val="tx1"/>
                        </a:solidFill>
                      </a:endParaRPr>
                    </a:p>
                  </a:txBody>
                  <a:tcPr anchor="ctr" anchorCtr="0">
                    <a:solidFill>
                      <a:schemeClr val="bg1">
                        <a:lumMod val="95000"/>
                      </a:schemeClr>
                    </a:solidFill>
                  </a:tcPr>
                </a:tc>
                <a:tc hMerge="1">
                  <a:tcPr anchor="ctr" anchorCtr="0">
                    <a:solidFill>
                      <a:schemeClr val="bg1">
                        <a:lumMod val="95000"/>
                      </a:schemeClr>
                    </a:solidFill>
                  </a:tcPr>
                </a:tc>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矩形 37"/>
          <p:cNvSpPr/>
          <p:nvPr/>
        </p:nvSpPr>
        <p:spPr>
          <a:xfrm>
            <a:off x="4573570" y="2676794"/>
            <a:ext cx="1116330" cy="783590"/>
          </a:xfrm>
          <a:prstGeom prst="rect">
            <a:avLst/>
          </a:prstGeom>
        </p:spPr>
        <p:txBody>
          <a:bodyPr wrap="none">
            <a:spAutoFit/>
          </a:bodyPr>
          <a:lstStyle/>
          <a:p>
            <a:pPr marL="171450" indent="-171450" algn="l">
              <a:lnSpc>
                <a:spcPct val="150000"/>
              </a:lnSpc>
              <a:buFont typeface="Wingdings" panose="05000000000000000000" pitchFamily="2" charset="2"/>
              <a:buChar char="ü"/>
            </a:pPr>
            <a:r>
              <a:rPr lang="zh-CN" altLang="en-US" sz="1000" dirty="0">
                <a:ln w="6350">
                  <a:noFill/>
                </a:ln>
                <a:solidFill>
                  <a:schemeClr val="bg1">
                    <a:lumMod val="50000"/>
                  </a:schemeClr>
                </a:solidFill>
                <a:latin typeface="Impact" panose="020B0806030902050204" pitchFamily="34" charset="0"/>
                <a:ea typeface="微软雅黑" panose="020B0503020204020204" pitchFamily="34" charset="-122"/>
              </a:rPr>
              <a:t>功能需求</a:t>
            </a:r>
            <a:endParaRPr lang="zh-CN" altLang="en-US" sz="1000" dirty="0">
              <a:ln w="6350">
                <a:noFill/>
              </a:ln>
              <a:solidFill>
                <a:schemeClr val="bg1">
                  <a:lumMod val="50000"/>
                </a:schemeClr>
              </a:solidFill>
              <a:latin typeface="Impact" panose="020B0806030902050204" pitchFamily="34" charset="0"/>
              <a:ea typeface="微软雅黑" panose="020B0503020204020204" pitchFamily="34" charset="-122"/>
            </a:endParaRPr>
          </a:p>
          <a:p>
            <a:pPr marL="171450" indent="-171450" algn="l">
              <a:lnSpc>
                <a:spcPct val="150000"/>
              </a:lnSpc>
              <a:buFont typeface="Wingdings" panose="05000000000000000000" pitchFamily="2" charset="2"/>
              <a:buChar char="ü"/>
            </a:pPr>
            <a:r>
              <a:rPr lang="zh-CN" altLang="en-US" sz="1000" dirty="0">
                <a:ln w="6350">
                  <a:noFill/>
                </a:ln>
                <a:solidFill>
                  <a:schemeClr val="bg1">
                    <a:lumMod val="50000"/>
                  </a:schemeClr>
                </a:solidFill>
                <a:latin typeface="Impact" panose="020B0806030902050204" pitchFamily="34" charset="0"/>
                <a:ea typeface="微软雅黑" panose="020B0503020204020204" pitchFamily="34" charset="-122"/>
              </a:rPr>
              <a:t>开发环境需求</a:t>
            </a:r>
            <a:endParaRPr lang="zh-CN" altLang="en-US" sz="1000" dirty="0">
              <a:ln w="6350">
                <a:noFill/>
              </a:ln>
              <a:solidFill>
                <a:schemeClr val="bg1">
                  <a:lumMod val="50000"/>
                </a:schemeClr>
              </a:solidFill>
              <a:latin typeface="Impact" panose="020B0806030902050204" pitchFamily="34" charset="0"/>
              <a:ea typeface="微软雅黑" panose="020B0503020204020204" pitchFamily="34" charset="-122"/>
            </a:endParaRPr>
          </a:p>
          <a:p>
            <a:pPr marL="171450" indent="-171450" algn="l">
              <a:lnSpc>
                <a:spcPct val="150000"/>
              </a:lnSpc>
              <a:buFont typeface="Wingdings" panose="05000000000000000000" pitchFamily="2" charset="2"/>
              <a:buChar char="ü"/>
            </a:pPr>
            <a:endParaRPr lang="zh-CN" altLang="en-US" sz="1000" dirty="0">
              <a:ln w="6350">
                <a:noFill/>
              </a:ln>
              <a:solidFill>
                <a:schemeClr val="bg1">
                  <a:lumMod val="50000"/>
                </a:schemeClr>
              </a:solidFill>
              <a:latin typeface="Impact" panose="020B0806030902050204" pitchFamily="34" charset="0"/>
              <a:ea typeface="微软雅黑" panose="020B0503020204020204" pitchFamily="34" charset="-122"/>
            </a:endParaRPr>
          </a:p>
        </p:txBody>
      </p:sp>
      <p:sp>
        <p:nvSpPr>
          <p:cNvPr id="39" name="矩形 38"/>
          <p:cNvSpPr/>
          <p:nvPr/>
        </p:nvSpPr>
        <p:spPr>
          <a:xfrm>
            <a:off x="5364088" y="2070506"/>
            <a:ext cx="2520280" cy="398780"/>
          </a:xfrm>
          <a:prstGeom prst="rect">
            <a:avLst/>
          </a:prstGeom>
        </p:spPr>
        <p:txBody>
          <a:bodyPr wrap="square">
            <a:spAutoFit/>
          </a:bodyPr>
          <a:lstStyle/>
          <a:p>
            <a:pPr algn="l"/>
            <a:r>
              <a:rPr lang="zh-CN" altLang="en-US" sz="2000" b="1" dirty="0">
                <a:ln w="6350">
                  <a:noFill/>
                </a:ln>
                <a:solidFill>
                  <a:schemeClr val="bg1">
                    <a:lumMod val="50000"/>
                  </a:schemeClr>
                </a:solidFill>
                <a:latin typeface="Impact" panose="020B0806030902050204" pitchFamily="34" charset="0"/>
                <a:ea typeface="微软雅黑" panose="020B0503020204020204" pitchFamily="34" charset="-122"/>
                <a:sym typeface="+mn-ea"/>
              </a:rPr>
              <a:t>需求分析</a:t>
            </a:r>
            <a:endParaRPr lang="zh-CN" altLang="en-US" sz="2000" b="1" dirty="0">
              <a:ln w="6350">
                <a:noFill/>
              </a:ln>
              <a:solidFill>
                <a:schemeClr val="tx1">
                  <a:lumMod val="50000"/>
                  <a:lumOff val="50000"/>
                </a:schemeClr>
              </a:solidFill>
              <a:latin typeface="Impact" panose="020B0806030902050204" pitchFamily="34" charset="0"/>
              <a:ea typeface="微软雅黑" panose="020B0503020204020204" pitchFamily="34" charset="-122"/>
            </a:endParaRPr>
          </a:p>
        </p:txBody>
      </p:sp>
      <p:sp>
        <p:nvSpPr>
          <p:cNvPr id="41" name="矩形 40"/>
          <p:cNvSpPr/>
          <p:nvPr/>
        </p:nvSpPr>
        <p:spPr>
          <a:xfrm>
            <a:off x="4573570" y="1790523"/>
            <a:ext cx="790518" cy="769441"/>
          </a:xfrm>
          <a:prstGeom prst="rect">
            <a:avLst/>
          </a:prstGeom>
        </p:spPr>
        <p:txBody>
          <a:bodyPr wrap="square">
            <a:spAutoFit/>
          </a:bodyPr>
          <a:lstStyle/>
          <a:p>
            <a:pPr algn="ctr"/>
            <a:r>
              <a:rPr lang="en-US" altLang="zh-CN" sz="4400" dirty="0">
                <a:ln w="6350">
                  <a:noFill/>
                </a:ln>
                <a:solidFill>
                  <a:schemeClr val="bg1">
                    <a:lumMod val="50000"/>
                  </a:schemeClr>
                </a:solidFill>
                <a:latin typeface="Impact" panose="020B0806030902050204" pitchFamily="34" charset="0"/>
                <a:ea typeface="微软雅黑" panose="020B0503020204020204" pitchFamily="34" charset="-122"/>
              </a:rPr>
              <a:t>02</a:t>
            </a:r>
            <a:endParaRPr lang="zh-CN" altLang="en-US" sz="4400" dirty="0">
              <a:ln w="6350">
                <a:noFill/>
              </a:ln>
              <a:solidFill>
                <a:schemeClr val="bg1">
                  <a:lumMod val="50000"/>
                </a:schemeClr>
              </a:solidFill>
              <a:latin typeface="Impact" panose="020B0806030902050204" pitchFamily="34" charset="0"/>
              <a:ea typeface="微软雅黑" panose="020B0503020204020204" pitchFamily="34" charset="-122"/>
            </a:endParaRPr>
          </a:p>
        </p:txBody>
      </p:sp>
      <p:grpSp>
        <p:nvGrpSpPr>
          <p:cNvPr id="47" name="组合 46"/>
          <p:cNvGrpSpPr/>
          <p:nvPr/>
        </p:nvGrpSpPr>
        <p:grpSpPr>
          <a:xfrm>
            <a:off x="0" y="2517744"/>
            <a:ext cx="9144000" cy="54006"/>
            <a:chOff x="2190216" y="0"/>
            <a:chExt cx="7128792" cy="108012"/>
          </a:xfrm>
        </p:grpSpPr>
        <p:sp>
          <p:nvSpPr>
            <p:cNvPr id="50" name="矩形 49"/>
            <p:cNvSpPr/>
            <p:nvPr/>
          </p:nvSpPr>
          <p:spPr>
            <a:xfrm>
              <a:off x="2190216" y="0"/>
              <a:ext cx="1188132" cy="1080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矩形 52"/>
            <p:cNvSpPr/>
            <p:nvPr/>
          </p:nvSpPr>
          <p:spPr>
            <a:xfrm>
              <a:off x="3378348" y="0"/>
              <a:ext cx="1188132" cy="1080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矩形 55"/>
            <p:cNvSpPr/>
            <p:nvPr/>
          </p:nvSpPr>
          <p:spPr>
            <a:xfrm>
              <a:off x="4566480" y="0"/>
              <a:ext cx="1188132" cy="1080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矩形 56"/>
            <p:cNvSpPr/>
            <p:nvPr/>
          </p:nvSpPr>
          <p:spPr>
            <a:xfrm>
              <a:off x="5754612" y="0"/>
              <a:ext cx="1188132" cy="1080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矩形 57"/>
            <p:cNvSpPr/>
            <p:nvPr/>
          </p:nvSpPr>
          <p:spPr>
            <a:xfrm>
              <a:off x="6942744" y="0"/>
              <a:ext cx="1188132" cy="10801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矩形 73"/>
            <p:cNvSpPr/>
            <p:nvPr/>
          </p:nvSpPr>
          <p:spPr>
            <a:xfrm>
              <a:off x="8130876" y="0"/>
              <a:ext cx="1188132" cy="10801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47" name="Rectangle 39"/>
          <p:cNvSpPr>
            <a:spLocks noChangeArrowheads="1"/>
          </p:cNvSpPr>
          <p:nvPr/>
        </p:nvSpPr>
        <p:spPr bwMode="auto">
          <a:xfrm>
            <a:off x="416159" y="278281"/>
            <a:ext cx="2778059" cy="307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buFont typeface="Arial" panose="020B0604020202020204" pitchFamily="34" charset="0"/>
              <a:buNone/>
            </a:pPr>
            <a:r>
              <a:rPr lang="zh-CN" altLang="en-US" sz="2000" dirty="0">
                <a:solidFill>
                  <a:schemeClr val="accent1"/>
                </a:solidFill>
                <a:latin typeface="微软雅黑" panose="020B0503020204020204" pitchFamily="34" charset="-122"/>
                <a:ea typeface="微软雅黑" panose="020B0503020204020204" pitchFamily="34" charset="-122"/>
              </a:rPr>
              <a:t>需求分析</a:t>
            </a:r>
            <a:endParaRPr lang="zh-CN" altLang="en-US" sz="2000" dirty="0">
              <a:solidFill>
                <a:schemeClr val="accent1"/>
              </a:solidFill>
              <a:latin typeface="微软雅黑" panose="020B0503020204020204" pitchFamily="34" charset="-122"/>
              <a:ea typeface="微软雅黑" panose="020B0503020204020204" pitchFamily="34" charset="-122"/>
            </a:endParaRPr>
          </a:p>
        </p:txBody>
      </p:sp>
      <p:grpSp>
        <p:nvGrpSpPr>
          <p:cNvPr id="48" name="组合 47"/>
          <p:cNvGrpSpPr/>
          <p:nvPr/>
        </p:nvGrpSpPr>
        <p:grpSpPr>
          <a:xfrm>
            <a:off x="416158" y="699542"/>
            <a:ext cx="899592" cy="56017"/>
            <a:chOff x="0" y="2842590"/>
            <a:chExt cx="7054752" cy="89199"/>
          </a:xfrm>
        </p:grpSpPr>
        <p:sp>
          <p:nvSpPr>
            <p:cNvPr id="49" name="矩形 48"/>
            <p:cNvSpPr/>
            <p:nvPr/>
          </p:nvSpPr>
          <p:spPr>
            <a:xfrm>
              <a:off x="0" y="2842590"/>
              <a:ext cx="1763688" cy="89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矩形 49"/>
            <p:cNvSpPr/>
            <p:nvPr/>
          </p:nvSpPr>
          <p:spPr>
            <a:xfrm>
              <a:off x="1763688" y="2842590"/>
              <a:ext cx="1763688" cy="891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矩形 50"/>
            <p:cNvSpPr/>
            <p:nvPr/>
          </p:nvSpPr>
          <p:spPr>
            <a:xfrm>
              <a:off x="3527376" y="2842590"/>
              <a:ext cx="1763688" cy="89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p:nvSpPr>
          <p:spPr>
            <a:xfrm>
              <a:off x="5291064" y="2842590"/>
              <a:ext cx="1763688" cy="891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aphicFrame>
        <p:nvGraphicFramePr>
          <p:cNvPr id="2" name="表格 1"/>
          <p:cNvGraphicFramePr/>
          <p:nvPr>
            <p:custDataLst>
              <p:tags r:id="rId1"/>
            </p:custDataLst>
          </p:nvPr>
        </p:nvGraphicFramePr>
        <p:xfrm>
          <a:off x="1371600" y="1419860"/>
          <a:ext cx="6399530" cy="2697480"/>
        </p:xfrm>
        <a:graphic>
          <a:graphicData uri="http://schemas.openxmlformats.org/drawingml/2006/table">
            <a:tbl>
              <a:tblPr firstRow="1" bandRow="1">
                <a:tableStyleId>{5C22544A-7EE6-4342-B048-85BDC9FD1C3A}</a:tableStyleId>
              </a:tblPr>
              <a:tblGrid>
                <a:gridCol w="838200"/>
                <a:gridCol w="5561330"/>
              </a:tblGrid>
              <a:tr h="2697480">
                <a:tc>
                  <a:txBody>
                    <a:bodyPr/>
                    <a:p>
                      <a:pPr algn="ctr">
                        <a:lnSpc>
                          <a:spcPct val="110000"/>
                        </a:lnSpc>
                        <a:buNone/>
                      </a:pPr>
                      <a:r>
                        <a:rPr lang="zh-CN" altLang="en-US" sz="2400" b="0">
                          <a:solidFill>
                            <a:schemeClr val="tx1"/>
                          </a:solidFill>
                          <a:latin typeface="黑体" panose="02010609060101010101" charset="-122"/>
                          <a:ea typeface="黑体" panose="02010609060101010101" charset="-122"/>
                        </a:rPr>
                        <a:t>系统需求分析</a:t>
                      </a:r>
                      <a:endParaRPr lang="zh-CN" altLang="en-US" sz="2400" b="0">
                        <a:solidFill>
                          <a:schemeClr val="tx1"/>
                        </a:solidFill>
                        <a:latin typeface="黑体" panose="02010609060101010101" charset="-122"/>
                        <a:ea typeface="黑体" panose="02010609060101010101" charset="-122"/>
                      </a:endParaRPr>
                    </a:p>
                  </a:txBody>
                  <a:tcPr anchor="ctr" anchorCtr="0">
                    <a:solidFill>
                      <a:schemeClr val="bg1">
                        <a:lumMod val="95000"/>
                      </a:schemeClr>
                    </a:solidFill>
                  </a:tcPr>
                </a:tc>
                <a:tc>
                  <a:txBody>
                    <a:bodyPr/>
                    <a:p>
                      <a:pPr algn="l">
                        <a:lnSpc>
                          <a:spcPct val="100000"/>
                        </a:lnSpc>
                        <a:buNone/>
                      </a:pPr>
                      <a:r>
                        <a:rPr lang="en-US" altLang="zh-CN" sz="1200" b="0">
                          <a:solidFill>
                            <a:schemeClr val="tx1"/>
                          </a:solidFill>
                        </a:rPr>
                        <a:t>         首先，这是一个能进行注册、登录的存有用户信息的交互系统，在用户第一次登录后，系统能够记住用户登录信息，当再次进入时能够跳过登录环节。</a:t>
                      </a:r>
                      <a:endParaRPr lang="en-US" altLang="zh-CN" sz="1200" b="0">
                        <a:solidFill>
                          <a:schemeClr val="tx1"/>
                        </a:solidFill>
                      </a:endParaRPr>
                    </a:p>
                    <a:p>
                      <a:pPr algn="l">
                        <a:lnSpc>
                          <a:spcPct val="100000"/>
                        </a:lnSpc>
                        <a:buNone/>
                      </a:pPr>
                      <a:r>
                        <a:rPr lang="en-US" altLang="zh-CN" sz="1200" b="0">
                          <a:solidFill>
                            <a:schemeClr val="tx1"/>
                          </a:solidFill>
                        </a:rPr>
                        <a:t>         </a:t>
                      </a:r>
                      <a:r>
                        <a:rPr lang="zh-CN" altLang="en-US" sz="1200" b="0">
                          <a:solidFill>
                            <a:schemeClr val="tx1"/>
                          </a:solidFill>
                        </a:rPr>
                        <a:t>其次系统能输入自己想要发表的内容，点击发送按钮即可成功发送，同时直接跳转到朋友圈的页面，用户能对内容进行点赞。</a:t>
                      </a:r>
                      <a:endParaRPr lang="zh-CN" altLang="en-US" sz="1200" b="0">
                        <a:solidFill>
                          <a:schemeClr val="tx1"/>
                        </a:solidFill>
                      </a:endParaRPr>
                    </a:p>
                    <a:p>
                      <a:pPr algn="l">
                        <a:lnSpc>
                          <a:spcPct val="100000"/>
                        </a:lnSpc>
                        <a:buNone/>
                      </a:pPr>
                      <a:r>
                        <a:rPr lang="en-US" altLang="zh-CN" sz="1200" b="0">
                          <a:solidFill>
                            <a:schemeClr val="tx1"/>
                          </a:solidFill>
                          <a:sym typeface="+mn-ea"/>
                        </a:rPr>
                        <a:t>         </a:t>
                      </a:r>
                      <a:r>
                        <a:rPr lang="zh-CN" altLang="en-US" sz="1200" b="0">
                          <a:solidFill>
                            <a:schemeClr val="tx1"/>
                          </a:solidFill>
                        </a:rPr>
                        <a:t>在购物系统中，需列出存有商品的条目，在点击该商品栏后能跳转到该商品的详细内容页面，用户可以将其加入购物车当中，并自动跳转到购物车界面，其中可以对商品进行删除、增加、减少、选择、结算等功能。</a:t>
                      </a:r>
                      <a:endParaRPr lang="zh-CN" altLang="en-US" sz="1200" b="0">
                        <a:solidFill>
                          <a:schemeClr val="tx1"/>
                        </a:solidFill>
                      </a:endParaRPr>
                    </a:p>
                    <a:p>
                      <a:pPr algn="l">
                        <a:lnSpc>
                          <a:spcPct val="100000"/>
                        </a:lnSpc>
                        <a:buNone/>
                      </a:pPr>
                      <a:r>
                        <a:rPr lang="en-US" altLang="zh-CN" sz="1200" b="0">
                          <a:solidFill>
                            <a:schemeClr val="tx1"/>
                          </a:solidFill>
                          <a:sym typeface="+mn-ea"/>
                        </a:rPr>
                        <a:t>         </a:t>
                      </a:r>
                      <a:r>
                        <a:rPr lang="zh-CN" altLang="en-US" sz="1200" b="0">
                          <a:solidFill>
                            <a:schemeClr val="tx1"/>
                          </a:solidFill>
                        </a:rPr>
                        <a:t>最后是新闻，与购物类似，需列出简要新闻，包含图片、标题、时间等，点击后进入新闻的详细内容界面，能对页面进行滑动，底部可以对新闻进行评论。</a:t>
                      </a:r>
                      <a:endParaRPr lang="zh-CN" altLang="en-US" sz="1200" b="0">
                        <a:solidFill>
                          <a:schemeClr val="tx1"/>
                        </a:solidFill>
                      </a:endParaRPr>
                    </a:p>
                  </a:txBody>
                  <a:tcPr anchor="ctr" anchorCtr="0">
                    <a:solidFill>
                      <a:schemeClr val="bg1">
                        <a:lumMod val="95000"/>
                      </a:schemeClr>
                    </a:solidFill>
                  </a:tcPr>
                </a:tc>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31" name="Rectangle 39"/>
          <p:cNvSpPr>
            <a:spLocks noChangeArrowheads="1"/>
          </p:cNvSpPr>
          <p:nvPr/>
        </p:nvSpPr>
        <p:spPr bwMode="auto">
          <a:xfrm>
            <a:off x="416159" y="278281"/>
            <a:ext cx="2778059" cy="307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buFont typeface="Arial" panose="020B0604020202020204" pitchFamily="34" charset="0"/>
              <a:buNone/>
            </a:pPr>
            <a:r>
              <a:rPr lang="zh-CN" altLang="en-US" sz="2000" dirty="0">
                <a:solidFill>
                  <a:schemeClr val="accent1"/>
                </a:solidFill>
                <a:latin typeface="微软雅黑" panose="020B0503020204020204" pitchFamily="34" charset="-122"/>
                <a:ea typeface="微软雅黑" panose="020B0503020204020204" pitchFamily="34" charset="-122"/>
                <a:sym typeface="+mn-ea"/>
              </a:rPr>
              <a:t>需求分析</a:t>
            </a:r>
            <a:endParaRPr lang="en-US" altLang="zh-CN" sz="2000" dirty="0">
              <a:solidFill>
                <a:schemeClr val="accent1"/>
              </a:solidFill>
              <a:latin typeface="微软雅黑" panose="020B0503020204020204" pitchFamily="34" charset="-122"/>
              <a:ea typeface="微软雅黑" panose="020B0503020204020204" pitchFamily="34" charset="-122"/>
            </a:endParaRPr>
          </a:p>
        </p:txBody>
      </p:sp>
      <p:grpSp>
        <p:nvGrpSpPr>
          <p:cNvPr id="32" name="组合 31"/>
          <p:cNvGrpSpPr/>
          <p:nvPr/>
        </p:nvGrpSpPr>
        <p:grpSpPr>
          <a:xfrm>
            <a:off x="416158" y="699542"/>
            <a:ext cx="899592" cy="56017"/>
            <a:chOff x="0" y="2842590"/>
            <a:chExt cx="7054752" cy="89199"/>
          </a:xfrm>
        </p:grpSpPr>
        <p:sp>
          <p:nvSpPr>
            <p:cNvPr id="33" name="矩形 32"/>
            <p:cNvSpPr/>
            <p:nvPr/>
          </p:nvSpPr>
          <p:spPr>
            <a:xfrm>
              <a:off x="0" y="2842590"/>
              <a:ext cx="1763688" cy="89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p:cNvSpPr/>
            <p:nvPr/>
          </p:nvSpPr>
          <p:spPr>
            <a:xfrm>
              <a:off x="1763688" y="2842590"/>
              <a:ext cx="1763688" cy="891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p:cNvSpPr/>
            <p:nvPr/>
          </p:nvSpPr>
          <p:spPr>
            <a:xfrm>
              <a:off x="3527376" y="2842590"/>
              <a:ext cx="1763688" cy="89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p:cNvSpPr/>
            <p:nvPr/>
          </p:nvSpPr>
          <p:spPr>
            <a:xfrm>
              <a:off x="5291064" y="2842590"/>
              <a:ext cx="1763688" cy="891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aphicFrame>
        <p:nvGraphicFramePr>
          <p:cNvPr id="2" name="表格 1"/>
          <p:cNvGraphicFramePr/>
          <p:nvPr>
            <p:custDataLst>
              <p:tags r:id="rId1"/>
            </p:custDataLst>
          </p:nvPr>
        </p:nvGraphicFramePr>
        <p:xfrm>
          <a:off x="1090930" y="1491615"/>
          <a:ext cx="6683375" cy="2984500"/>
        </p:xfrm>
        <a:graphic>
          <a:graphicData uri="http://schemas.openxmlformats.org/drawingml/2006/table">
            <a:tbl>
              <a:tblPr firstRow="1" bandRow="1">
                <a:tableStyleId>{5C22544A-7EE6-4342-B048-85BDC9FD1C3A}</a:tableStyleId>
              </a:tblPr>
              <a:tblGrid>
                <a:gridCol w="875665"/>
                <a:gridCol w="5807710"/>
              </a:tblGrid>
              <a:tr h="2984500">
                <a:tc>
                  <a:txBody>
                    <a:bodyPr/>
                    <a:p>
                      <a:pPr algn="ctr">
                        <a:lnSpc>
                          <a:spcPct val="110000"/>
                        </a:lnSpc>
                        <a:buNone/>
                      </a:pPr>
                      <a:r>
                        <a:rPr lang="zh-CN" altLang="en-US" sz="2400" b="0">
                          <a:solidFill>
                            <a:schemeClr val="tx1"/>
                          </a:solidFill>
                          <a:latin typeface="黑体" panose="02010609060101010101" charset="-122"/>
                          <a:ea typeface="黑体" panose="02010609060101010101" charset="-122"/>
                        </a:rPr>
                        <a:t>开发运行环境需求</a:t>
                      </a:r>
                      <a:endParaRPr lang="zh-CN" altLang="en-US" sz="2400" b="0">
                        <a:solidFill>
                          <a:schemeClr val="tx1"/>
                        </a:solidFill>
                        <a:latin typeface="黑体" panose="02010609060101010101" charset="-122"/>
                        <a:ea typeface="黑体" panose="02010609060101010101" charset="-122"/>
                      </a:endParaRPr>
                    </a:p>
                  </a:txBody>
                  <a:tcPr anchor="ctr" anchorCtr="0">
                    <a:solidFill>
                      <a:schemeClr val="bg1">
                        <a:lumMod val="95000"/>
                      </a:schemeClr>
                    </a:solidFill>
                  </a:tcPr>
                </a:tc>
                <a:tc>
                  <a:txBody>
                    <a:bodyPr/>
                    <a:p>
                      <a:pPr algn="ctr">
                        <a:lnSpc>
                          <a:spcPct val="100000"/>
                        </a:lnSpc>
                        <a:buNone/>
                      </a:pPr>
                      <a:r>
                        <a:rPr sz="1800" b="0">
                          <a:solidFill>
                            <a:schemeClr val="tx1"/>
                          </a:solidFill>
                          <a:latin typeface="Times New Roman" panose="02020603050405020304" charset="0"/>
                          <a:cs typeface="Times New Roman" panose="02020603050405020304" charset="0"/>
                        </a:rPr>
                        <a:t>DevEco Studio 3.0.0.800</a:t>
                      </a:r>
                      <a:endParaRPr sz="1800" b="0">
                        <a:solidFill>
                          <a:schemeClr val="tx1"/>
                        </a:solidFill>
                        <a:latin typeface="Times New Roman" panose="02020603050405020304" charset="0"/>
                        <a:cs typeface="Times New Roman" panose="02020603050405020304" charset="0"/>
                      </a:endParaRPr>
                    </a:p>
                    <a:p>
                      <a:pPr algn="ctr">
                        <a:lnSpc>
                          <a:spcPct val="100000"/>
                        </a:lnSpc>
                        <a:buNone/>
                      </a:pPr>
                      <a:endParaRPr sz="1800" b="0">
                        <a:solidFill>
                          <a:schemeClr val="tx1"/>
                        </a:solidFill>
                        <a:latin typeface="Times New Roman" panose="02020603050405020304" charset="0"/>
                        <a:cs typeface="Times New Roman" panose="02020603050405020304" charset="0"/>
                      </a:endParaRPr>
                    </a:p>
                    <a:p>
                      <a:pPr algn="ctr">
                        <a:lnSpc>
                          <a:spcPct val="100000"/>
                        </a:lnSpc>
                        <a:buNone/>
                      </a:pPr>
                      <a:endParaRPr sz="1800" b="0">
                        <a:solidFill>
                          <a:schemeClr val="tx1"/>
                        </a:solidFill>
                        <a:latin typeface="Times New Roman" panose="02020603050405020304" charset="0"/>
                        <a:cs typeface="Times New Roman" panose="02020603050405020304" charset="0"/>
                      </a:endParaRPr>
                    </a:p>
                    <a:p>
                      <a:pPr algn="ctr">
                        <a:lnSpc>
                          <a:spcPct val="100000"/>
                        </a:lnSpc>
                        <a:buNone/>
                      </a:pPr>
                      <a:endParaRPr sz="1800" b="0">
                        <a:solidFill>
                          <a:schemeClr val="tx1"/>
                        </a:solidFill>
                        <a:latin typeface="Times New Roman" panose="02020603050405020304" charset="0"/>
                        <a:cs typeface="Times New Roman" panose="02020603050405020304" charset="0"/>
                      </a:endParaRPr>
                    </a:p>
                    <a:p>
                      <a:pPr algn="ctr">
                        <a:lnSpc>
                          <a:spcPct val="100000"/>
                        </a:lnSpc>
                        <a:buNone/>
                      </a:pPr>
                      <a:endParaRPr sz="1800" b="0">
                        <a:solidFill>
                          <a:schemeClr val="tx1"/>
                        </a:solidFill>
                        <a:latin typeface="Times New Roman" panose="02020603050405020304" charset="0"/>
                        <a:cs typeface="Times New Roman" panose="02020603050405020304" charset="0"/>
                      </a:endParaRPr>
                    </a:p>
                    <a:p>
                      <a:pPr algn="ctr">
                        <a:lnSpc>
                          <a:spcPct val="100000"/>
                        </a:lnSpc>
                        <a:buNone/>
                      </a:pPr>
                      <a:endParaRPr sz="1800" b="0">
                        <a:solidFill>
                          <a:schemeClr val="tx1"/>
                        </a:solidFill>
                        <a:latin typeface="Times New Roman" panose="02020603050405020304" charset="0"/>
                        <a:cs typeface="Times New Roman" panose="02020603050405020304" charset="0"/>
                      </a:endParaRPr>
                    </a:p>
                    <a:p>
                      <a:pPr algn="ctr">
                        <a:lnSpc>
                          <a:spcPct val="100000"/>
                        </a:lnSpc>
                        <a:buNone/>
                      </a:pPr>
                      <a:endParaRPr sz="1800" b="0">
                        <a:solidFill>
                          <a:schemeClr val="tx1"/>
                        </a:solidFill>
                        <a:latin typeface="Times New Roman" panose="02020603050405020304" charset="0"/>
                        <a:cs typeface="Times New Roman" panose="02020603050405020304" charset="0"/>
                      </a:endParaRPr>
                    </a:p>
                    <a:p>
                      <a:pPr algn="ctr">
                        <a:lnSpc>
                          <a:spcPct val="100000"/>
                        </a:lnSpc>
                        <a:buNone/>
                      </a:pPr>
                      <a:endParaRPr sz="1800" b="0">
                        <a:solidFill>
                          <a:schemeClr val="tx1"/>
                        </a:solidFill>
                        <a:latin typeface="Times New Roman" panose="02020603050405020304" charset="0"/>
                        <a:cs typeface="Times New Roman" panose="02020603050405020304" charset="0"/>
                      </a:endParaRPr>
                    </a:p>
                    <a:p>
                      <a:pPr algn="ctr">
                        <a:lnSpc>
                          <a:spcPct val="100000"/>
                        </a:lnSpc>
                        <a:buNone/>
                      </a:pPr>
                      <a:endParaRPr sz="1800" b="0">
                        <a:solidFill>
                          <a:schemeClr val="tx1"/>
                        </a:solidFill>
                        <a:latin typeface="Times New Roman" panose="02020603050405020304" charset="0"/>
                        <a:cs typeface="Times New Roman" panose="02020603050405020304" charset="0"/>
                      </a:endParaRPr>
                    </a:p>
                  </a:txBody>
                  <a:tcPr anchor="ctr" anchorCtr="0">
                    <a:solidFill>
                      <a:schemeClr val="bg1">
                        <a:lumMod val="95000"/>
                      </a:schemeClr>
                    </a:solidFill>
                  </a:tcPr>
                </a:tc>
              </a:tr>
            </a:tbl>
          </a:graphicData>
        </a:graphic>
      </p:graphicFrame>
      <p:pic>
        <p:nvPicPr>
          <p:cNvPr id="3" name="图片 2"/>
          <p:cNvPicPr>
            <a:picLocks noChangeAspect="1"/>
          </p:cNvPicPr>
          <p:nvPr/>
        </p:nvPicPr>
        <p:blipFill>
          <a:blip r:embed="rId2"/>
          <a:stretch>
            <a:fillRect/>
          </a:stretch>
        </p:blipFill>
        <p:spPr>
          <a:xfrm>
            <a:off x="3924300" y="2068195"/>
            <a:ext cx="1831340" cy="224028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矩形 37"/>
          <p:cNvSpPr/>
          <p:nvPr/>
        </p:nvSpPr>
        <p:spPr>
          <a:xfrm>
            <a:off x="4573570" y="2676794"/>
            <a:ext cx="989330" cy="783590"/>
          </a:xfrm>
          <a:prstGeom prst="rect">
            <a:avLst/>
          </a:prstGeom>
        </p:spPr>
        <p:txBody>
          <a:bodyPr wrap="none">
            <a:spAutoFit/>
          </a:bodyPr>
          <a:lstStyle/>
          <a:p>
            <a:pPr marL="171450" indent="-171450" algn="l">
              <a:lnSpc>
                <a:spcPct val="150000"/>
              </a:lnSpc>
              <a:buFont typeface="Wingdings" panose="05000000000000000000" pitchFamily="2" charset="2"/>
              <a:buChar char="ü"/>
            </a:pPr>
            <a:r>
              <a:rPr lang="zh-CN" altLang="en-US" sz="1000" dirty="0">
                <a:ln w="6350">
                  <a:noFill/>
                </a:ln>
                <a:solidFill>
                  <a:schemeClr val="bg1">
                    <a:lumMod val="50000"/>
                  </a:schemeClr>
                </a:solidFill>
                <a:latin typeface="Impact" panose="020B0806030902050204" pitchFamily="34" charset="0"/>
                <a:ea typeface="微软雅黑" panose="020B0503020204020204" pitchFamily="34" charset="-122"/>
              </a:rPr>
              <a:t>界面设计</a:t>
            </a:r>
            <a:endParaRPr lang="zh-CN" altLang="en-US" sz="1000" dirty="0">
              <a:ln w="6350">
                <a:noFill/>
              </a:ln>
              <a:solidFill>
                <a:schemeClr val="bg1">
                  <a:lumMod val="50000"/>
                </a:schemeClr>
              </a:solidFill>
              <a:latin typeface="Impact" panose="020B0806030902050204" pitchFamily="34" charset="0"/>
              <a:ea typeface="微软雅黑" panose="020B0503020204020204" pitchFamily="34" charset="-122"/>
            </a:endParaRPr>
          </a:p>
          <a:p>
            <a:pPr marL="171450" indent="-171450" algn="l">
              <a:lnSpc>
                <a:spcPct val="150000"/>
              </a:lnSpc>
              <a:buFont typeface="Wingdings" panose="05000000000000000000" pitchFamily="2" charset="2"/>
              <a:buChar char="ü"/>
            </a:pPr>
            <a:r>
              <a:rPr lang="zh-CN" altLang="en-US" sz="1000" dirty="0">
                <a:ln w="6350">
                  <a:noFill/>
                </a:ln>
                <a:solidFill>
                  <a:schemeClr val="bg1">
                    <a:lumMod val="50000"/>
                  </a:schemeClr>
                </a:solidFill>
                <a:latin typeface="Impact" panose="020B0806030902050204" pitchFamily="34" charset="0"/>
                <a:ea typeface="微软雅黑" panose="020B0503020204020204" pitchFamily="34" charset="-122"/>
              </a:rPr>
              <a:t>数据库设计</a:t>
            </a:r>
            <a:endParaRPr lang="zh-CN" altLang="en-US" sz="1000" dirty="0">
              <a:ln w="6350">
                <a:noFill/>
              </a:ln>
              <a:solidFill>
                <a:schemeClr val="bg1">
                  <a:lumMod val="50000"/>
                </a:schemeClr>
              </a:solidFill>
              <a:latin typeface="Impact" panose="020B0806030902050204" pitchFamily="34" charset="0"/>
              <a:ea typeface="微软雅黑" panose="020B0503020204020204" pitchFamily="34" charset="-122"/>
            </a:endParaRPr>
          </a:p>
          <a:p>
            <a:pPr marL="171450" indent="-171450" algn="l">
              <a:lnSpc>
                <a:spcPct val="150000"/>
              </a:lnSpc>
              <a:buFont typeface="Wingdings" panose="05000000000000000000" pitchFamily="2" charset="2"/>
              <a:buChar char="ü"/>
            </a:pPr>
            <a:endParaRPr lang="zh-CN" altLang="en-US" sz="1000" dirty="0">
              <a:ln w="6350">
                <a:noFill/>
              </a:ln>
              <a:solidFill>
                <a:schemeClr val="bg1">
                  <a:lumMod val="50000"/>
                </a:schemeClr>
              </a:solidFill>
              <a:latin typeface="Impact" panose="020B0806030902050204" pitchFamily="34" charset="0"/>
              <a:ea typeface="微软雅黑" panose="020B0503020204020204" pitchFamily="34" charset="-122"/>
            </a:endParaRPr>
          </a:p>
        </p:txBody>
      </p:sp>
      <p:sp>
        <p:nvSpPr>
          <p:cNvPr id="39" name="矩形 38"/>
          <p:cNvSpPr/>
          <p:nvPr/>
        </p:nvSpPr>
        <p:spPr>
          <a:xfrm>
            <a:off x="5364088" y="2070506"/>
            <a:ext cx="2520280" cy="398780"/>
          </a:xfrm>
          <a:prstGeom prst="rect">
            <a:avLst/>
          </a:prstGeom>
        </p:spPr>
        <p:txBody>
          <a:bodyPr wrap="square">
            <a:spAutoFit/>
          </a:bodyPr>
          <a:lstStyle/>
          <a:p>
            <a:pPr algn="l"/>
            <a:r>
              <a:rPr lang="zh-CN" altLang="en-US" sz="2000" b="1" dirty="0">
                <a:ln w="6350">
                  <a:noFill/>
                </a:ln>
                <a:solidFill>
                  <a:schemeClr val="bg1">
                    <a:lumMod val="50000"/>
                  </a:schemeClr>
                </a:solidFill>
                <a:latin typeface="Impact" panose="020B0806030902050204" pitchFamily="34" charset="0"/>
                <a:ea typeface="微软雅黑" panose="020B0503020204020204" pitchFamily="34" charset="-122"/>
                <a:sym typeface="+mn-ea"/>
              </a:rPr>
              <a:t>系统设计</a:t>
            </a:r>
            <a:endParaRPr lang="zh-CN" altLang="en-US" sz="2000" b="1" dirty="0">
              <a:ln w="6350">
                <a:noFill/>
              </a:ln>
              <a:solidFill>
                <a:schemeClr val="tx1">
                  <a:lumMod val="50000"/>
                  <a:lumOff val="50000"/>
                </a:schemeClr>
              </a:solidFill>
              <a:latin typeface="Impact" panose="020B0806030902050204" pitchFamily="34" charset="0"/>
              <a:ea typeface="微软雅黑" panose="020B0503020204020204" pitchFamily="34" charset="-122"/>
            </a:endParaRPr>
          </a:p>
        </p:txBody>
      </p:sp>
      <p:sp>
        <p:nvSpPr>
          <p:cNvPr id="41" name="矩形 40"/>
          <p:cNvSpPr/>
          <p:nvPr/>
        </p:nvSpPr>
        <p:spPr>
          <a:xfrm>
            <a:off x="4573570" y="1790523"/>
            <a:ext cx="790518" cy="769441"/>
          </a:xfrm>
          <a:prstGeom prst="rect">
            <a:avLst/>
          </a:prstGeom>
        </p:spPr>
        <p:txBody>
          <a:bodyPr wrap="square">
            <a:spAutoFit/>
          </a:bodyPr>
          <a:lstStyle/>
          <a:p>
            <a:pPr algn="ctr"/>
            <a:r>
              <a:rPr lang="en-US" altLang="zh-CN" sz="4400" dirty="0">
                <a:ln w="6350">
                  <a:noFill/>
                </a:ln>
                <a:solidFill>
                  <a:schemeClr val="bg1">
                    <a:lumMod val="50000"/>
                  </a:schemeClr>
                </a:solidFill>
                <a:latin typeface="Impact" panose="020B0806030902050204" pitchFamily="34" charset="0"/>
                <a:ea typeface="微软雅黑" panose="020B0503020204020204" pitchFamily="34" charset="-122"/>
              </a:rPr>
              <a:t>03</a:t>
            </a:r>
            <a:endParaRPr lang="zh-CN" altLang="en-US" sz="4400" dirty="0">
              <a:ln w="6350">
                <a:noFill/>
              </a:ln>
              <a:solidFill>
                <a:schemeClr val="bg1">
                  <a:lumMod val="50000"/>
                </a:schemeClr>
              </a:solidFill>
              <a:latin typeface="Impact" panose="020B0806030902050204" pitchFamily="34" charset="0"/>
              <a:ea typeface="微软雅黑" panose="020B0503020204020204" pitchFamily="34" charset="-122"/>
            </a:endParaRPr>
          </a:p>
        </p:txBody>
      </p:sp>
      <p:grpSp>
        <p:nvGrpSpPr>
          <p:cNvPr id="47" name="组合 46"/>
          <p:cNvGrpSpPr/>
          <p:nvPr/>
        </p:nvGrpSpPr>
        <p:grpSpPr>
          <a:xfrm>
            <a:off x="0" y="2517744"/>
            <a:ext cx="9144000" cy="54006"/>
            <a:chOff x="2190216" y="0"/>
            <a:chExt cx="7128792" cy="108012"/>
          </a:xfrm>
        </p:grpSpPr>
        <p:sp>
          <p:nvSpPr>
            <p:cNvPr id="50" name="矩形 49"/>
            <p:cNvSpPr/>
            <p:nvPr/>
          </p:nvSpPr>
          <p:spPr>
            <a:xfrm>
              <a:off x="2190216" y="0"/>
              <a:ext cx="1188132" cy="1080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矩形 52"/>
            <p:cNvSpPr/>
            <p:nvPr/>
          </p:nvSpPr>
          <p:spPr>
            <a:xfrm>
              <a:off x="3378348" y="0"/>
              <a:ext cx="1188132" cy="1080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矩形 55"/>
            <p:cNvSpPr/>
            <p:nvPr/>
          </p:nvSpPr>
          <p:spPr>
            <a:xfrm>
              <a:off x="4566480" y="0"/>
              <a:ext cx="1188132" cy="1080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矩形 56"/>
            <p:cNvSpPr/>
            <p:nvPr/>
          </p:nvSpPr>
          <p:spPr>
            <a:xfrm>
              <a:off x="5754612" y="0"/>
              <a:ext cx="1188132" cy="1080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矩形 57"/>
            <p:cNvSpPr/>
            <p:nvPr/>
          </p:nvSpPr>
          <p:spPr>
            <a:xfrm>
              <a:off x="6942744" y="0"/>
              <a:ext cx="1188132" cy="10801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矩形 73"/>
            <p:cNvSpPr/>
            <p:nvPr/>
          </p:nvSpPr>
          <p:spPr>
            <a:xfrm>
              <a:off x="8130876" y="0"/>
              <a:ext cx="1188132" cy="10801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6.xml><?xml version="1.0" encoding="utf-8"?>
<p:tagLst xmlns:p="http://schemas.openxmlformats.org/presentationml/2006/main">
  <p:tag name="KSO_WM_BEAUTIFY_FLAG" val=""/>
</p:tagLst>
</file>

<file path=ppt/tags/tag17.xml><?xml version="1.0" encoding="utf-8"?>
<p:tagLst xmlns:p="http://schemas.openxmlformats.org/presentationml/2006/main">
  <p:tag name="KSO_WM_BEAUTIFY_FLAG" val=""/>
</p:tagLst>
</file>

<file path=ppt/tags/tag18.xml><?xml version="1.0" encoding="utf-8"?>
<p:tagLst xmlns:p="http://schemas.openxmlformats.org/presentationml/2006/main">
  <p:tag name="KSO_WM_BEAUTIFY_FLAG" val=""/>
</p:tagLst>
</file>

<file path=ppt/tags/tag19.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20.xml><?xml version="1.0" encoding="utf-8"?>
<p:tagLst xmlns:p="http://schemas.openxmlformats.org/presentationml/2006/main">
  <p:tag name="KSO_WM_BEAUTIFY_FLAG" val=""/>
</p:tagLst>
</file>

<file path=ppt/tags/tag21.xml><?xml version="1.0" encoding="utf-8"?>
<p:tagLst xmlns:p="http://schemas.openxmlformats.org/presentationml/2006/main">
  <p:tag name="KSO_WM_BEAUTIFY_FLAG" val=""/>
</p:tagLst>
</file>

<file path=ppt/tags/tag22.xml><?xml version="1.0" encoding="utf-8"?>
<p:tagLst xmlns:p="http://schemas.openxmlformats.org/presentationml/2006/main">
  <p:tag name="KSO_WM_BEAUTIFY_FLAG" val=""/>
</p:tagLst>
</file>

<file path=ppt/tags/tag23.xml><?xml version="1.0" encoding="utf-8"?>
<p:tagLst xmlns:p="http://schemas.openxmlformats.org/presentationml/2006/main">
  <p:tag name="KSO_WM_BEAUTIFY_FLAG" val=""/>
</p:tagLst>
</file>

<file path=ppt/tags/tag24.xml><?xml version="1.0" encoding="utf-8"?>
<p:tagLst xmlns:p="http://schemas.openxmlformats.org/presentationml/2006/main">
  <p:tag name="KSO_WM_BEAUTIFY_FLAG" val=""/>
</p:tagLst>
</file>

<file path=ppt/tags/tag25.xml><?xml version="1.0" encoding="utf-8"?>
<p:tagLst xmlns:p="http://schemas.openxmlformats.org/presentationml/2006/main">
  <p:tag name="KSO_WM_BEAUTIFY_FLAG" val=""/>
</p:tagLst>
</file>

<file path=ppt/tags/tag26.xml><?xml version="1.0" encoding="utf-8"?>
<p:tagLst xmlns:p="http://schemas.openxmlformats.org/presentationml/2006/main">
  <p:tag name="KSO_WM_BEAUTIFY_FLAG" val=""/>
</p:tagLst>
</file>

<file path=ppt/tags/tag27.xml><?xml version="1.0" encoding="utf-8"?>
<p:tagLst xmlns:p="http://schemas.openxmlformats.org/presentationml/2006/main">
  <p:tag name="KSO_WM_BEAUTIFY_FLAG" val=""/>
</p:tagLst>
</file>

<file path=ppt/tags/tag28.xml><?xml version="1.0" encoding="utf-8"?>
<p:tagLst xmlns:p="http://schemas.openxmlformats.org/presentationml/2006/main">
  <p:tag name="KSO_WM_BEAUTIFY_FLAG" val=""/>
</p:tagLst>
</file>

<file path=ppt/tags/tag29.xml><?xml version="1.0" encoding="utf-8"?>
<p:tagLst xmlns:p="http://schemas.openxmlformats.org/presentationml/2006/main">
  <p:tag name="KSO_WM_BEAUTIFY_FLAG" val=""/>
</p:tagLst>
</file>

<file path=ppt/tags/tag3.xml><?xml version="1.0" encoding="utf-8"?>
<p:tagLst xmlns:p="http://schemas.openxmlformats.org/presentationml/2006/main">
  <p:tag name="KSO_WM_UNIT_TABLE_BEAUTIFY" val="smartTable{fb813a84-fb56-4fdd-9ef1-8c79a0de1610}"/>
</p:tagLst>
</file>

<file path=ppt/tags/tag30.xml><?xml version="1.0" encoding="utf-8"?>
<p:tagLst xmlns:p="http://schemas.openxmlformats.org/presentationml/2006/main">
  <p:tag name="KSO_WM_BEAUTIFY_FLAG" val=""/>
</p:tagLst>
</file>

<file path=ppt/tags/tag31.xml><?xml version="1.0" encoding="utf-8"?>
<p:tagLst xmlns:p="http://schemas.openxmlformats.org/presentationml/2006/main">
  <p:tag name="KSO_WM_BEAUTIFY_FLAG" val=""/>
</p:tagLst>
</file>

<file path=ppt/tags/tag32.xml><?xml version="1.0" encoding="utf-8"?>
<p:tagLst xmlns:p="http://schemas.openxmlformats.org/presentationml/2006/main">
  <p:tag name="KSO_WM_BEAUTIFY_FLAG" val=""/>
</p:tagLst>
</file>

<file path=ppt/tags/tag33.xml><?xml version="1.0" encoding="utf-8"?>
<p:tagLst xmlns:p="http://schemas.openxmlformats.org/presentationml/2006/main">
  <p:tag name="KSO_WM_BEAUTIFY_FLAG" val=""/>
</p:tagLst>
</file>

<file path=ppt/tags/tag34.xml><?xml version="1.0" encoding="utf-8"?>
<p:tagLst xmlns:p="http://schemas.openxmlformats.org/presentationml/2006/main">
  <p:tag name="KSO_WM_BEAUTIFY_FLAG" val=""/>
</p:tagLst>
</file>

<file path=ppt/tags/tag35.xml><?xml version="1.0" encoding="utf-8"?>
<p:tagLst xmlns:p="http://schemas.openxmlformats.org/presentationml/2006/main">
  <p:tag name="KSO_WM_BEAUTIFY_FLAG" val=""/>
</p:tagLst>
</file>

<file path=ppt/tags/tag36.xml><?xml version="1.0" encoding="utf-8"?>
<p:tagLst xmlns:p="http://schemas.openxmlformats.org/presentationml/2006/main">
  <p:tag name="KSO_WM_BEAUTIFY_FLAG" val=""/>
</p:tagLst>
</file>

<file path=ppt/tags/tag37.xml><?xml version="1.0" encoding="utf-8"?>
<p:tagLst xmlns:p="http://schemas.openxmlformats.org/presentationml/2006/main">
  <p:tag name="KSO_WM_BEAUTIFY_FLAG" val=""/>
</p:tagLst>
</file>

<file path=ppt/tags/tag38.xml><?xml version="1.0" encoding="utf-8"?>
<p:tagLst xmlns:p="http://schemas.openxmlformats.org/presentationml/2006/main">
  <p:tag name="KSO_WM_BEAUTIFY_FLAG" val=""/>
</p:tagLst>
</file>

<file path=ppt/tags/tag39.xml><?xml version="1.0" encoding="utf-8"?>
<p:tagLst xmlns:p="http://schemas.openxmlformats.org/presentationml/2006/main">
  <p:tag name="KSO_WM_BEAUTIFY_FLAG" val=""/>
</p:tagLst>
</file>

<file path=ppt/tags/tag4.xml><?xml version="1.0" encoding="utf-8"?>
<p:tagLst xmlns:p="http://schemas.openxmlformats.org/presentationml/2006/main">
  <p:tag name="KSO_WM_UNIT_TABLE_BEAUTIFY" val="smartTable{fb813a84-fb56-4fdd-9ef1-8c79a0de1610}"/>
</p:tagLst>
</file>

<file path=ppt/tags/tag40.xml><?xml version="1.0" encoding="utf-8"?>
<p:tagLst xmlns:p="http://schemas.openxmlformats.org/presentationml/2006/main">
  <p:tag name="KSO_WM_BEAUTIFY_FLAG" val=""/>
</p:tagLst>
</file>

<file path=ppt/tags/tag41.xml><?xml version="1.0" encoding="utf-8"?>
<p:tagLst xmlns:p="http://schemas.openxmlformats.org/presentationml/2006/main">
  <p:tag name="KSO_WM_BEAUTIFY_FLAG" val=""/>
</p:tagLst>
</file>

<file path=ppt/tags/tag42.xml><?xml version="1.0" encoding="utf-8"?>
<p:tagLst xmlns:p="http://schemas.openxmlformats.org/presentationml/2006/main">
  <p:tag name="KSO_WM_BEAUTIFY_FLAG" val=""/>
</p:tagLst>
</file>

<file path=ppt/tags/tag43.xml><?xml version="1.0" encoding="utf-8"?>
<p:tagLst xmlns:p="http://schemas.openxmlformats.org/presentationml/2006/main">
  <p:tag name="KSO_WM_BEAUTIFY_FLAG" val=""/>
</p:tagLst>
</file>

<file path=ppt/tags/tag44.xml><?xml version="1.0" encoding="utf-8"?>
<p:tagLst xmlns:p="http://schemas.openxmlformats.org/presentationml/2006/main">
  <p:tag name="KSO_WM_BEAUTIFY_FLAG" val=""/>
</p:tagLst>
</file>

<file path=ppt/tags/tag45.xml><?xml version="1.0" encoding="utf-8"?>
<p:tagLst xmlns:p="http://schemas.openxmlformats.org/presentationml/2006/main">
  <p:tag name="KSO_WM_BEAUTIFY_FLAG" val=""/>
</p:tagLst>
</file>

<file path=ppt/tags/tag46.xml><?xml version="1.0" encoding="utf-8"?>
<p:tagLst xmlns:p="http://schemas.openxmlformats.org/presentationml/2006/main">
  <p:tag name="KSO_WM_BEAUTIFY_FLAG" val=""/>
</p:tagLst>
</file>

<file path=ppt/tags/tag47.xml><?xml version="1.0" encoding="utf-8"?>
<p:tagLst xmlns:p="http://schemas.openxmlformats.org/presentationml/2006/main">
  <p:tag name="KSO_WM_BEAUTIFY_FLAG" val=""/>
</p:tagLst>
</file>

<file path=ppt/tags/tag48.xml><?xml version="1.0" encoding="utf-8"?>
<p:tagLst xmlns:p="http://schemas.openxmlformats.org/presentationml/2006/main">
  <p:tag name="KSO_WM_BEAUTIFY_FLAG" val=""/>
</p:tagLst>
</file>

<file path=ppt/tags/tag49.xml><?xml version="1.0" encoding="utf-8"?>
<p:tagLst xmlns:p="http://schemas.openxmlformats.org/presentationml/2006/main">
  <p:tag name="KSO_WM_BEAUTIFY_FLAG" val=""/>
</p:tagLst>
</file>

<file path=ppt/tags/tag5.xml><?xml version="1.0" encoding="utf-8"?>
<p:tagLst xmlns:p="http://schemas.openxmlformats.org/presentationml/2006/main">
  <p:tag name="KSO_WM_UNIT_TABLE_BEAUTIFY" val="smartTable{fb813a84-fb56-4fdd-9ef1-8c79a0de1610}"/>
</p:tagLst>
</file>

<file path=ppt/tags/tag50.xml><?xml version="1.0" encoding="utf-8"?>
<p:tagLst xmlns:p="http://schemas.openxmlformats.org/presentationml/2006/main">
  <p:tag name="KSO_WM_BEAUTIFY_FLAG" val=""/>
</p:tagLst>
</file>

<file path=ppt/tags/tag51.xml><?xml version="1.0" encoding="utf-8"?>
<p:tagLst xmlns:p="http://schemas.openxmlformats.org/presentationml/2006/main">
  <p:tag name="KSO_WM_BEAUTIFY_FLAG" val=""/>
</p:tagLst>
</file>

<file path=ppt/tags/tag52.xml><?xml version="1.0" encoding="utf-8"?>
<p:tagLst xmlns:p="http://schemas.openxmlformats.org/presentationml/2006/main">
  <p:tag name="KSO_WM_BEAUTIFY_FLAG" val=""/>
</p:tagLst>
</file>

<file path=ppt/tags/tag53.xml><?xml version="1.0" encoding="utf-8"?>
<p:tagLst xmlns:p="http://schemas.openxmlformats.org/presentationml/2006/main">
  <p:tag name="KSO_WM_BEAUTIFY_FLAG" val=""/>
</p:tagLst>
</file>

<file path=ppt/tags/tag54.xml><?xml version="1.0" encoding="utf-8"?>
<p:tagLst xmlns:p="http://schemas.openxmlformats.org/presentationml/2006/main">
  <p:tag name="KSO_WM_BEAUTIFY_FLAG" val=""/>
</p:tagLst>
</file>

<file path=ppt/tags/tag55.xml><?xml version="1.0" encoding="utf-8"?>
<p:tagLst xmlns:p="http://schemas.openxmlformats.org/presentationml/2006/main">
  <p:tag name="KSO_WPP_MARK_KEY" val="3c88e79d-96d6-4d75-80e5-ba3a5b64cfc1"/>
  <p:tag name="COMMONDATA" val="eyJoZGlkIjoiMGI1NGY4ZWZjNzMxZjhjYzA2NDcwYTIxZmNkZjBmYTEifQ=="/>
</p:tagLst>
</file>

<file path=ppt/tags/tag6.xml><?xml version="1.0" encoding="utf-8"?>
<p:tagLst xmlns:p="http://schemas.openxmlformats.org/presentationml/2006/main">
  <p:tag name="KSO_WM_BEAUTIFY_FLAG" val=""/>
  <p:tag name="TABLE_ENDDRAG_ORIGIN_RECT" val="526*235"/>
  <p:tag name="TABLE_ENDDRAG_RECT" val="108*118*526*235"/>
</p:tagLst>
</file>

<file path=ppt/tags/tag7.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heme/theme1.xml><?xml version="1.0" encoding="utf-8"?>
<a:theme xmlns:a="http://schemas.openxmlformats.org/drawingml/2006/main" name="第一PPT，www.1ppt.com​">
  <a:themeElements>
    <a:clrScheme name="自定义 1">
      <a:dk1>
        <a:srgbClr val="333333"/>
      </a:dk1>
      <a:lt1>
        <a:srgbClr val="FFFFFF"/>
      </a:lt1>
      <a:dk2>
        <a:srgbClr val="333333"/>
      </a:dk2>
      <a:lt2>
        <a:srgbClr val="FFFFFF"/>
      </a:lt2>
      <a:accent1>
        <a:srgbClr val="1D69A3"/>
      </a:accent1>
      <a:accent2>
        <a:srgbClr val="84CBC3"/>
      </a:accent2>
      <a:accent3>
        <a:srgbClr val="F8D158"/>
      </a:accent3>
      <a:accent4>
        <a:srgbClr val="F57365"/>
      </a:accent4>
      <a:accent5>
        <a:srgbClr val="7FC9EC"/>
      </a:accent5>
      <a:accent6>
        <a:srgbClr val="8689D0"/>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3936</Words>
  <Application>WPS 演示</Application>
  <PresentationFormat>全屏显示(16:9)</PresentationFormat>
  <Paragraphs>332</Paragraphs>
  <Slides>47</Slides>
  <Notes>3</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47</vt:i4>
      </vt:variant>
    </vt:vector>
  </HeadingPairs>
  <TitlesOfParts>
    <vt:vector size="60" baseType="lpstr">
      <vt:lpstr>Arial</vt:lpstr>
      <vt:lpstr>宋体</vt:lpstr>
      <vt:lpstr>Wingdings</vt:lpstr>
      <vt:lpstr>微软雅黑</vt:lpstr>
      <vt:lpstr>华光中圆_CNKI</vt:lpstr>
      <vt:lpstr>Impact</vt:lpstr>
      <vt:lpstr>黑体</vt:lpstr>
      <vt:lpstr>Times New Roman</vt:lpstr>
      <vt:lpstr>华光中雅_CNKI</vt:lpstr>
      <vt:lpstr>Calibri</vt:lpstr>
      <vt:lpstr>Arial Unicode MS</vt:lpstr>
      <vt:lpstr>Bradley Hand ITC</vt:lpstr>
      <vt:lpstr>第一PPT，www.1ppt.com​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https://www.ypppt.com/</dc:title>
  <dc:creator>优品PPT</dc:creator>
  <dc:subject>https://www.ypppt.com/</dc:subject>
  <cp:lastModifiedBy>silent melody</cp:lastModifiedBy>
  <cp:revision>26</cp:revision>
  <dcterms:created xsi:type="dcterms:W3CDTF">2016-04-09T09:29:00Z</dcterms:created>
  <dcterms:modified xsi:type="dcterms:W3CDTF">2023-07-07T09:49:48Z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2052-11.1.0.14309</vt:lpwstr>
  </property>
  <property fmtid="{D5CDD505-2E9C-101B-9397-08002B2CF9AE}" pid="3" name="ICV">
    <vt:lpwstr>F795B9607D154649B2503B4E50C2CF39_12</vt:lpwstr>
  </property>
</Properties>
</file>